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6" r:id="rId2"/>
  </p:sldMasterIdLst>
  <p:notesMasterIdLst>
    <p:notesMasterId r:id="rId18"/>
  </p:notesMasterIdLst>
  <p:sldIdLst>
    <p:sldId id="256" r:id="rId3"/>
    <p:sldId id="453" r:id="rId4"/>
    <p:sldId id="267" r:id="rId5"/>
    <p:sldId id="367" r:id="rId6"/>
    <p:sldId id="368" r:id="rId7"/>
    <p:sldId id="448" r:id="rId8"/>
    <p:sldId id="369" r:id="rId9"/>
    <p:sldId id="370" r:id="rId10"/>
    <p:sldId id="451" r:id="rId11"/>
    <p:sldId id="371" r:id="rId12"/>
    <p:sldId id="373" r:id="rId13"/>
    <p:sldId id="375" r:id="rId14"/>
    <p:sldId id="376" r:id="rId15"/>
    <p:sldId id="377" r:id="rId16"/>
    <p:sldId id="378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76" userDrawn="1">
          <p15:clr>
            <a:srgbClr val="A4A3A4"/>
          </p15:clr>
        </p15:guide>
        <p15:guide id="2" pos="20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8" autoAdjust="0"/>
    <p:restoredTop sz="89932" autoAdjust="0"/>
  </p:normalViewPr>
  <p:slideViewPr>
    <p:cSldViewPr>
      <p:cViewPr varScale="1">
        <p:scale>
          <a:sx n="115" d="100"/>
          <a:sy n="115" d="100"/>
        </p:scale>
        <p:origin x="1554" y="69"/>
      </p:cViewPr>
      <p:guideLst>
        <p:guide orient="horz" pos="1776"/>
        <p:guide pos="20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DF4FB-6626-4BAA-8170-1AB86830E7E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0B78BF-E006-4732-B48C-2ADC9E2EF39A}">
      <dgm:prSet phldrT="[Text]"/>
      <dgm:spPr/>
      <dgm:t>
        <a:bodyPr/>
        <a:lstStyle/>
        <a:p>
          <a:r>
            <a:rPr lang="en-US" dirty="0"/>
            <a:t>Tools and Techniques</a:t>
          </a:r>
        </a:p>
      </dgm:t>
    </dgm:pt>
    <dgm:pt modelId="{28816F29-4038-473E-B49B-94074EA0A51E}" type="parTrans" cxnId="{A1A3BCB4-83BF-4A79-B53F-5F8A606BDE54}">
      <dgm:prSet/>
      <dgm:spPr/>
      <dgm:t>
        <a:bodyPr/>
        <a:lstStyle/>
        <a:p>
          <a:endParaRPr lang="en-US"/>
        </a:p>
      </dgm:t>
    </dgm:pt>
    <dgm:pt modelId="{23CFA8B8-2A05-4928-AEB3-72448E3A79E3}" type="sibTrans" cxnId="{A1A3BCB4-83BF-4A79-B53F-5F8A606BDE54}">
      <dgm:prSet/>
      <dgm:spPr/>
      <dgm:t>
        <a:bodyPr/>
        <a:lstStyle/>
        <a:p>
          <a:endParaRPr lang="en-US"/>
        </a:p>
      </dgm:t>
    </dgm:pt>
    <dgm:pt modelId="{5D17C516-2319-40FE-8748-E184C6D71444}">
      <dgm:prSet phldrT="[Text]"/>
      <dgm:spPr/>
      <dgm:t>
        <a:bodyPr/>
        <a:lstStyle/>
        <a:p>
          <a:r>
            <a:rPr lang="en-US" dirty="0"/>
            <a:t>Object-Oriented Programming</a:t>
          </a:r>
        </a:p>
      </dgm:t>
    </dgm:pt>
    <dgm:pt modelId="{EA441DC7-A30D-47EC-A5C8-C50834D06E30}" type="parTrans" cxnId="{F9A2BA9E-B30D-4948-A3E9-A634F6BE47FD}">
      <dgm:prSet/>
      <dgm:spPr/>
      <dgm:t>
        <a:bodyPr/>
        <a:lstStyle/>
        <a:p>
          <a:endParaRPr lang="en-US"/>
        </a:p>
      </dgm:t>
    </dgm:pt>
    <dgm:pt modelId="{636B54D7-340F-4600-82E5-F2E670443C91}" type="sibTrans" cxnId="{F9A2BA9E-B30D-4948-A3E9-A634F6BE47FD}">
      <dgm:prSet/>
      <dgm:spPr/>
      <dgm:t>
        <a:bodyPr/>
        <a:lstStyle/>
        <a:p>
          <a:endParaRPr lang="en-US"/>
        </a:p>
      </dgm:t>
    </dgm:pt>
    <dgm:pt modelId="{DDB8B436-9528-434E-BD0F-6EB4D2ACB929}">
      <dgm:prSet phldrT="[Text]"/>
      <dgm:spPr/>
      <dgm:t>
        <a:bodyPr/>
        <a:lstStyle/>
        <a:p>
          <a:r>
            <a:rPr lang="en-US" dirty="0"/>
            <a:t>Designing Data</a:t>
          </a:r>
        </a:p>
      </dgm:t>
    </dgm:pt>
    <dgm:pt modelId="{9E647244-45B2-496C-B687-01576FEABEC4}" type="parTrans" cxnId="{05392EDD-3032-43C3-BA79-A1347D6D727C}">
      <dgm:prSet/>
      <dgm:spPr/>
      <dgm:t>
        <a:bodyPr/>
        <a:lstStyle/>
        <a:p>
          <a:endParaRPr lang="en-US"/>
        </a:p>
      </dgm:t>
    </dgm:pt>
    <dgm:pt modelId="{EE60868F-7BA4-434D-84FC-89FFDDF05FC3}" type="sibTrans" cxnId="{05392EDD-3032-43C3-BA79-A1347D6D727C}">
      <dgm:prSet/>
      <dgm:spPr/>
      <dgm:t>
        <a:bodyPr/>
        <a:lstStyle/>
        <a:p>
          <a:endParaRPr lang="en-US"/>
        </a:p>
      </dgm:t>
    </dgm:pt>
    <dgm:pt modelId="{F221EA58-7488-4550-B7A5-965344CA7EAE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9050" tIns="12700" rIns="19050" bIns="12700" numCol="1" spcCol="1270" anchor="ctr" anchorCtr="0"/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 Functions</a:t>
          </a:r>
        </a:p>
      </dgm:t>
    </dgm:pt>
    <dgm:pt modelId="{03056A9D-BCBF-4181-B8D6-7E4ECCBD4D9E}" type="parTrans" cxnId="{F8F3D917-317B-4A80-B606-277A7F6170C2}">
      <dgm:prSet/>
      <dgm:spPr/>
      <dgm:t>
        <a:bodyPr/>
        <a:lstStyle/>
        <a:p>
          <a:endParaRPr lang="en-US"/>
        </a:p>
      </dgm:t>
    </dgm:pt>
    <dgm:pt modelId="{50012D0E-39A9-4FB4-832D-C4D74BE598A6}" type="sibTrans" cxnId="{F8F3D917-317B-4A80-B606-277A7F6170C2}">
      <dgm:prSet/>
      <dgm:spPr/>
      <dgm:t>
        <a:bodyPr/>
        <a:lstStyle/>
        <a:p>
          <a:endParaRPr lang="en-US"/>
        </a:p>
      </dgm:t>
    </dgm:pt>
    <dgm:pt modelId="{B1CEE35E-20B6-4A0B-B1E8-D4F40E3162E1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9050" tIns="12700" rIns="19050" bIns="12700" numCol="1" spcCol="1270" anchor="ctr" anchorCtr="0"/>
        <a:lstStyle/>
        <a:p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</a:t>
          </a:r>
          <a:r>
            <a:rPr lang="en-US" sz="1000" kern="1200" dirty="0"/>
            <a:t> Systems</a:t>
          </a:r>
        </a:p>
      </dgm:t>
    </dgm:pt>
    <dgm:pt modelId="{08AACE21-5FAD-4460-B120-67387C8F0F32}" type="parTrans" cxnId="{47968857-87E3-481A-908A-A468E51372C1}">
      <dgm:prSet/>
      <dgm:spPr/>
      <dgm:t>
        <a:bodyPr/>
        <a:lstStyle/>
        <a:p>
          <a:endParaRPr lang="en-US"/>
        </a:p>
      </dgm:t>
    </dgm:pt>
    <dgm:pt modelId="{4A08DEA0-C75B-4713-B280-420C60C372D9}" type="sibTrans" cxnId="{47968857-87E3-481A-908A-A468E51372C1}">
      <dgm:prSet/>
      <dgm:spPr/>
      <dgm:t>
        <a:bodyPr/>
        <a:lstStyle/>
        <a:p>
          <a:endParaRPr lang="en-US"/>
        </a:p>
      </dgm:t>
    </dgm:pt>
    <dgm:pt modelId="{1CBBDDB5-026A-42BF-8805-ACAC57AA5DC3}">
      <dgm:prSet phldrT="[Text]"/>
      <dgm:spPr/>
      <dgm:t>
        <a:bodyPr/>
        <a:lstStyle/>
        <a:p>
          <a:r>
            <a:rPr lang="en-US" dirty="0"/>
            <a:t>Computing with Lists</a:t>
          </a:r>
        </a:p>
      </dgm:t>
    </dgm:pt>
    <dgm:pt modelId="{1EC30C20-D36E-4265-85EE-C210CE02F892}" type="parTrans" cxnId="{9662958D-3400-409A-ADC7-BEB605777B1F}">
      <dgm:prSet/>
      <dgm:spPr/>
      <dgm:t>
        <a:bodyPr/>
        <a:lstStyle/>
        <a:p>
          <a:endParaRPr lang="en-US"/>
        </a:p>
      </dgm:t>
    </dgm:pt>
    <dgm:pt modelId="{D37EB34B-12D7-42C6-A433-F33F271349CA}" type="sibTrans" cxnId="{9662958D-3400-409A-ADC7-BEB605777B1F}">
      <dgm:prSet/>
      <dgm:spPr/>
      <dgm:t>
        <a:bodyPr/>
        <a:lstStyle/>
        <a:p>
          <a:endParaRPr lang="en-US"/>
        </a:p>
      </dgm:t>
    </dgm:pt>
    <dgm:pt modelId="{A7945ECA-2D01-4C03-9AED-9E3EEAAF0F2C}">
      <dgm:prSet phldrT="[Text]" custT="1"/>
      <dgm:spPr>
        <a:solidFill>
          <a:srgbClr val="C0504D">
            <a:lumMod val="60000"/>
            <a:lumOff val="40000"/>
            <a:alpha val="90000"/>
          </a:srgbClr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9050" tIns="12700" rIns="19050" bIns="12700" numCol="1" spcCol="1270" anchor="ctr" anchorCtr="0"/>
        <a:lstStyle/>
        <a:p>
          <a:r>
            <a:rPr lang="en-US" sz="1000" kern="1200" dirty="0"/>
            <a:t>Computing with Trees </a:t>
          </a: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and</a:t>
          </a:r>
          <a:r>
            <a:rPr lang="en-US" sz="1000" kern="1200" dirty="0"/>
            <a:t> Graphs</a:t>
          </a:r>
        </a:p>
      </dgm:t>
    </dgm:pt>
    <dgm:pt modelId="{D39C6496-6307-4FC4-9D55-DB6DA94D051F}" type="parTrans" cxnId="{372E1130-8A4A-4006-A020-34030B0410C9}">
      <dgm:prSet/>
      <dgm:spPr/>
      <dgm:t>
        <a:bodyPr/>
        <a:lstStyle/>
        <a:p>
          <a:endParaRPr lang="en-US"/>
        </a:p>
      </dgm:t>
    </dgm:pt>
    <dgm:pt modelId="{4FF7D82F-ECB8-4560-8324-4D22393C300C}" type="sibTrans" cxnId="{372E1130-8A4A-4006-A020-34030B0410C9}">
      <dgm:prSet/>
      <dgm:spPr/>
      <dgm:t>
        <a:bodyPr/>
        <a:lstStyle/>
        <a:p>
          <a:endParaRPr lang="en-US"/>
        </a:p>
      </dgm:t>
    </dgm:pt>
    <dgm:pt modelId="{B0B0FACC-C24A-4552-82AB-C8FE8246DEF8}">
      <dgm:prSet phldrT="[Text]"/>
      <dgm:spPr/>
      <dgm:t>
        <a:bodyPr/>
        <a:lstStyle/>
        <a:p>
          <a:r>
            <a:rPr lang="en-US" dirty="0"/>
            <a:t>Designing with Invariants</a:t>
          </a:r>
        </a:p>
      </dgm:t>
    </dgm:pt>
    <dgm:pt modelId="{FD74BA91-6D78-44B3-BF01-4D49723F4718}" type="parTrans" cxnId="{FCD83CF7-A1CD-455F-A466-CFFA01A2A6C9}">
      <dgm:prSet/>
      <dgm:spPr/>
      <dgm:t>
        <a:bodyPr/>
        <a:lstStyle/>
        <a:p>
          <a:endParaRPr lang="en-US"/>
        </a:p>
      </dgm:t>
    </dgm:pt>
    <dgm:pt modelId="{E6264341-6F1C-4A60-9081-A5335333D714}" type="sibTrans" cxnId="{FCD83CF7-A1CD-455F-A466-CFFA01A2A6C9}">
      <dgm:prSet/>
      <dgm:spPr/>
      <dgm:t>
        <a:bodyPr/>
        <a:lstStyle/>
        <a:p>
          <a:endParaRPr lang="en-US"/>
        </a:p>
      </dgm:t>
    </dgm:pt>
    <dgm:pt modelId="{3C02419B-DA6A-4FDB-972F-4F8DC3AD08E3}">
      <dgm:prSet phldrT="[Text]"/>
      <dgm:spPr/>
      <dgm:t>
        <a:bodyPr/>
        <a:lstStyle/>
        <a:p>
          <a:r>
            <a:rPr lang="en-US" dirty="0"/>
            <a:t>Thinking about Efficiency</a:t>
          </a:r>
        </a:p>
      </dgm:t>
    </dgm:pt>
    <dgm:pt modelId="{FA010E1E-46BF-40DE-B386-14C19C329E38}" type="parTrans" cxnId="{B2581BA3-7711-4B4F-895A-5C4A1A23D07A}">
      <dgm:prSet/>
      <dgm:spPr/>
      <dgm:t>
        <a:bodyPr/>
        <a:lstStyle/>
        <a:p>
          <a:endParaRPr lang="en-US"/>
        </a:p>
      </dgm:t>
    </dgm:pt>
    <dgm:pt modelId="{ABE6B4B2-8044-42FC-8EBA-A2B2927B372D}" type="sibTrans" cxnId="{B2581BA3-7711-4B4F-895A-5C4A1A23D07A}">
      <dgm:prSet/>
      <dgm:spPr/>
      <dgm:t>
        <a:bodyPr/>
        <a:lstStyle/>
        <a:p>
          <a:endParaRPr lang="en-US"/>
        </a:p>
      </dgm:t>
    </dgm:pt>
    <dgm:pt modelId="{C217CF6C-69F6-4F1F-BFEF-F03F51825445}">
      <dgm:prSet phldrT="[Text]"/>
      <dgm:spPr/>
      <dgm:t>
        <a:bodyPr/>
        <a:lstStyle/>
        <a:p>
          <a:r>
            <a:rPr lang="en-US" dirty="0"/>
            <a:t>Interfaces and Classes</a:t>
          </a:r>
        </a:p>
      </dgm:t>
    </dgm:pt>
    <dgm:pt modelId="{109F41A6-1D40-4F81-903A-8B0CB1E442DB}" type="parTrans" cxnId="{B7B8BE25-1D3D-41C1-B2BB-252CA3FFFABF}">
      <dgm:prSet/>
      <dgm:spPr/>
      <dgm:t>
        <a:bodyPr/>
        <a:lstStyle/>
        <a:p>
          <a:endParaRPr lang="en-US"/>
        </a:p>
      </dgm:t>
    </dgm:pt>
    <dgm:pt modelId="{727D2815-3763-49AC-8FA5-B78975C6E255}" type="sibTrans" cxnId="{B7B8BE25-1D3D-41C1-B2BB-252CA3FFFABF}">
      <dgm:prSet/>
      <dgm:spPr/>
      <dgm:t>
        <a:bodyPr/>
        <a:lstStyle/>
        <a:p>
          <a:endParaRPr lang="en-US"/>
        </a:p>
      </dgm:t>
    </dgm:pt>
    <dgm:pt modelId="{D6553791-8532-4952-AC46-957A80E6F455}">
      <dgm:prSet phldrT="[Text]"/>
      <dgm:spPr/>
      <dgm:t>
        <a:bodyPr/>
        <a:lstStyle/>
        <a:p>
          <a:r>
            <a:rPr lang="en-US" dirty="0"/>
            <a:t>Inheritance</a:t>
          </a:r>
        </a:p>
      </dgm:t>
    </dgm:pt>
    <dgm:pt modelId="{4B64BF35-F3DD-46FA-A74B-C8F1391BB234}" type="parTrans" cxnId="{E630B7D1-EF42-4E29-A586-EDEEAFD22353}">
      <dgm:prSet/>
      <dgm:spPr/>
      <dgm:t>
        <a:bodyPr/>
        <a:lstStyle/>
        <a:p>
          <a:endParaRPr lang="en-US"/>
        </a:p>
      </dgm:t>
    </dgm:pt>
    <dgm:pt modelId="{C19A1F15-CCAA-4226-B7DD-F2CD4049A9B3}" type="sibTrans" cxnId="{E630B7D1-EF42-4E29-A586-EDEEAFD22353}">
      <dgm:prSet/>
      <dgm:spPr/>
      <dgm:t>
        <a:bodyPr/>
        <a:lstStyle/>
        <a:p>
          <a:endParaRPr lang="en-US"/>
        </a:p>
      </dgm:t>
    </dgm:pt>
    <dgm:pt modelId="{23FBFCAF-D268-4C4D-8359-092F33A19BD5}">
      <dgm:prSet phldrT="[Text]"/>
      <dgm:spPr/>
      <dgm:t>
        <a:bodyPr/>
        <a:lstStyle/>
        <a:p>
          <a:r>
            <a:rPr lang="en-US" dirty="0"/>
            <a:t>Objects with Mutable State</a:t>
          </a:r>
        </a:p>
      </dgm:t>
    </dgm:pt>
    <dgm:pt modelId="{E8807DF0-38BE-4236-AFC9-03DFA18007AA}" type="parTrans" cxnId="{C679C12F-0D37-4771-853C-9B6A72F3F8AB}">
      <dgm:prSet/>
      <dgm:spPr/>
      <dgm:t>
        <a:bodyPr/>
        <a:lstStyle/>
        <a:p>
          <a:endParaRPr lang="en-US"/>
        </a:p>
      </dgm:t>
    </dgm:pt>
    <dgm:pt modelId="{49424D88-7251-4F7F-9D61-B03F29AB2536}" type="sibTrans" cxnId="{C679C12F-0D37-4771-853C-9B6A72F3F8AB}">
      <dgm:prSet/>
      <dgm:spPr/>
      <dgm:t>
        <a:bodyPr/>
        <a:lstStyle/>
        <a:p>
          <a:endParaRPr lang="en-US"/>
        </a:p>
      </dgm:t>
    </dgm:pt>
    <dgm:pt modelId="{BE7D634C-5542-4AE8-B044-37802A6A19BF}">
      <dgm:prSet phldrT="[Text]"/>
      <dgm:spPr/>
      <dgm:t>
        <a:bodyPr/>
        <a:lstStyle/>
        <a:p>
          <a:r>
            <a:rPr lang="en-US" dirty="0"/>
            <a:t>Efficiency, Part 2</a:t>
          </a:r>
        </a:p>
      </dgm:t>
    </dgm:pt>
    <dgm:pt modelId="{E61F56D0-9360-46BF-8251-561CA9F726E8}" type="parTrans" cxnId="{B7404AC6-1631-4D80-950E-A28F1FE44D7F}">
      <dgm:prSet/>
      <dgm:spPr/>
      <dgm:t>
        <a:bodyPr/>
        <a:lstStyle/>
        <a:p>
          <a:endParaRPr lang="en-US"/>
        </a:p>
      </dgm:t>
    </dgm:pt>
    <dgm:pt modelId="{F057A6F2-F3CD-40BE-A001-82BB25F47711}" type="sibTrans" cxnId="{B7404AC6-1631-4D80-950E-A28F1FE44D7F}">
      <dgm:prSet/>
      <dgm:spPr/>
      <dgm:t>
        <a:bodyPr/>
        <a:lstStyle/>
        <a:p>
          <a:endParaRPr lang="en-US"/>
        </a:p>
      </dgm:t>
    </dgm:pt>
    <dgm:pt modelId="{9AAB3432-E203-4861-9A1F-5A18DE81A0E0}">
      <dgm:prSet phldrT="[Text]"/>
      <dgm:spPr/>
      <dgm:t>
        <a:bodyPr/>
        <a:lstStyle/>
        <a:p>
          <a:r>
            <a:rPr lang="en-US" dirty="0"/>
            <a:t>Basic Principles</a:t>
          </a:r>
        </a:p>
      </dgm:t>
    </dgm:pt>
    <dgm:pt modelId="{6A4E30F2-4DB5-4E70-B35C-3B1843570C40}" type="sibTrans" cxnId="{F5F6D4BB-2DFC-4FC1-ABCD-FF03786BFFE0}">
      <dgm:prSet/>
      <dgm:spPr/>
      <dgm:t>
        <a:bodyPr/>
        <a:lstStyle/>
        <a:p>
          <a:endParaRPr lang="en-US"/>
        </a:p>
      </dgm:t>
    </dgm:pt>
    <dgm:pt modelId="{A67FC2F0-CFC7-4D0E-AB12-FC8B412EC38C}" type="parTrans" cxnId="{F5F6D4BB-2DFC-4FC1-ABCD-FF03786BFFE0}">
      <dgm:prSet/>
      <dgm:spPr/>
      <dgm:t>
        <a:bodyPr/>
        <a:lstStyle/>
        <a:p>
          <a:endParaRPr lang="en-US"/>
        </a:p>
      </dgm:t>
    </dgm:pt>
    <dgm:pt modelId="{21C8EE31-AEBF-47B2-ADDE-34FDFA6BF6DC}">
      <dgm:prSet phldrT="[Text]"/>
      <dgm:spPr/>
      <dgm:t>
        <a:bodyPr/>
        <a:lstStyle/>
        <a:p>
          <a:r>
            <a:rPr lang="en-US" dirty="0"/>
            <a:t>Computing with Higher-Order Functions</a:t>
          </a:r>
        </a:p>
      </dgm:t>
    </dgm:pt>
    <dgm:pt modelId="{08DF2FDD-3A60-4E03-8D9E-10C265EC9121}" type="parTrans" cxnId="{62C2F0F4-284D-4D02-8F32-BB76663AFA1F}">
      <dgm:prSet/>
      <dgm:spPr/>
      <dgm:t>
        <a:bodyPr/>
        <a:lstStyle/>
        <a:p>
          <a:endParaRPr lang="en-US"/>
        </a:p>
      </dgm:t>
    </dgm:pt>
    <dgm:pt modelId="{FFC06923-B3D1-4430-8195-28C90DC2D93A}" type="sibTrans" cxnId="{62C2F0F4-284D-4D02-8F32-BB76663AFA1F}">
      <dgm:prSet/>
      <dgm:spPr/>
      <dgm:t>
        <a:bodyPr/>
        <a:lstStyle/>
        <a:p>
          <a:endParaRPr lang="en-US"/>
        </a:p>
      </dgm:t>
    </dgm:pt>
    <dgm:pt modelId="{5EAC0F1C-8135-499C-A050-8951C4D4D68B}" type="pres">
      <dgm:prSet presAssocID="{D4ADF4FB-6626-4BAA-8170-1AB86830E7E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A360F5-905C-4B1F-87BD-8099DBD7826B}" type="pres">
      <dgm:prSet presAssocID="{9AAB3432-E203-4861-9A1F-5A18DE81A0E0}" presName="root" presStyleCnt="0"/>
      <dgm:spPr/>
    </dgm:pt>
    <dgm:pt modelId="{770F0FD6-A664-4D0A-A016-FBEA3DBC5EF2}" type="pres">
      <dgm:prSet presAssocID="{9AAB3432-E203-4861-9A1F-5A18DE81A0E0}" presName="rootComposite" presStyleCnt="0"/>
      <dgm:spPr/>
    </dgm:pt>
    <dgm:pt modelId="{D42C5353-2F91-4910-9E62-259C884C47C8}" type="pres">
      <dgm:prSet presAssocID="{9AAB3432-E203-4861-9A1F-5A18DE81A0E0}" presName="rootText" presStyleLbl="node1" presStyleIdx="0" presStyleCnt="3"/>
      <dgm:spPr/>
    </dgm:pt>
    <dgm:pt modelId="{D5FEF17D-A657-4E90-83A6-FFBD9375BEE2}" type="pres">
      <dgm:prSet presAssocID="{9AAB3432-E203-4861-9A1F-5A18DE81A0E0}" presName="rootConnector" presStyleLbl="node1" presStyleIdx="0" presStyleCnt="3"/>
      <dgm:spPr/>
    </dgm:pt>
    <dgm:pt modelId="{ED254901-973D-4D91-AABF-EBA39BDAC603}" type="pres">
      <dgm:prSet presAssocID="{9AAB3432-E203-4861-9A1F-5A18DE81A0E0}" presName="childShape" presStyleCnt="0"/>
      <dgm:spPr/>
    </dgm:pt>
    <dgm:pt modelId="{360B229B-0F55-45E5-A55A-DDDBDBD1C921}" type="pres">
      <dgm:prSet presAssocID="{9E647244-45B2-496C-B687-01576FEABEC4}" presName="Name13" presStyleLbl="parChTrans1D2" presStyleIdx="0" presStyleCnt="12"/>
      <dgm:spPr/>
    </dgm:pt>
    <dgm:pt modelId="{7E3D7089-292B-46E8-B4F0-ADC3733C52BD}" type="pres">
      <dgm:prSet presAssocID="{DDB8B436-9528-434E-BD0F-6EB4D2ACB929}" presName="childText" presStyleLbl="bgAcc1" presStyleIdx="0" presStyleCnt="12" custLinFactNeighborX="1979" custLinFactNeighborY="-4221">
        <dgm:presLayoutVars>
          <dgm:bulletEnabled val="1"/>
        </dgm:presLayoutVars>
      </dgm:prSet>
      <dgm:spPr/>
    </dgm:pt>
    <dgm:pt modelId="{BC1B1EA4-129C-44F6-935B-BA646A7A2AA3}" type="pres">
      <dgm:prSet presAssocID="{03056A9D-BCBF-4181-B8D6-7E4ECCBD4D9E}" presName="Name13" presStyleLbl="parChTrans1D2" presStyleIdx="1" presStyleCnt="12"/>
      <dgm:spPr/>
    </dgm:pt>
    <dgm:pt modelId="{CF0B1CD2-0FC3-49A4-A520-B01A6C3CCB95}" type="pres">
      <dgm:prSet presAssocID="{F221EA58-7488-4550-B7A5-965344CA7EAE}" presName="childText" presStyleLbl="bgAcc1" presStyleIdx="1" presStyleCnt="12">
        <dgm:presLayoutVars>
          <dgm:bulletEnabled val="1"/>
        </dgm:presLayoutVars>
      </dgm:prSet>
      <dgm:spPr>
        <a:xfrm>
          <a:off x="1156394" y="1525860"/>
          <a:ext cx="976312" cy="610195"/>
        </a:xfrm>
        <a:prstGeom prst="roundRect">
          <a:avLst>
            <a:gd name="adj" fmla="val 10000"/>
          </a:avLst>
        </a:prstGeom>
      </dgm:spPr>
    </dgm:pt>
    <dgm:pt modelId="{F5AE7053-0C33-481C-8BFB-D2DAFB4C4294}" type="pres">
      <dgm:prSet presAssocID="{08AACE21-5FAD-4460-B120-67387C8F0F32}" presName="Name13" presStyleLbl="parChTrans1D2" presStyleIdx="2" presStyleCnt="12"/>
      <dgm:spPr/>
    </dgm:pt>
    <dgm:pt modelId="{C5878689-67F2-4E3D-8C9B-392F50C32024}" type="pres">
      <dgm:prSet presAssocID="{B1CEE35E-20B6-4A0B-B1E8-D4F40E3162E1}" presName="childText" presStyleLbl="bgAcc1" presStyleIdx="2" presStyleCnt="12">
        <dgm:presLayoutVars>
          <dgm:bulletEnabled val="1"/>
        </dgm:presLayoutVars>
      </dgm:prSet>
      <dgm:spPr>
        <a:xfrm>
          <a:off x="1156394" y="2288604"/>
          <a:ext cx="976312" cy="610195"/>
        </a:xfrm>
        <a:prstGeom prst="roundRect">
          <a:avLst>
            <a:gd name="adj" fmla="val 10000"/>
          </a:avLst>
        </a:prstGeom>
      </dgm:spPr>
    </dgm:pt>
    <dgm:pt modelId="{78204B86-F48E-424E-B9F0-F61E8700D86E}" type="pres">
      <dgm:prSet presAssocID="{ED0B78BF-E006-4732-B48C-2ADC9E2EF39A}" presName="root" presStyleCnt="0"/>
      <dgm:spPr/>
    </dgm:pt>
    <dgm:pt modelId="{612CABF1-DDE5-41D1-9036-25B4BE7589BE}" type="pres">
      <dgm:prSet presAssocID="{ED0B78BF-E006-4732-B48C-2ADC9E2EF39A}" presName="rootComposite" presStyleCnt="0"/>
      <dgm:spPr/>
    </dgm:pt>
    <dgm:pt modelId="{F1C18E15-3E91-476D-8B13-25AD56BC4B13}" type="pres">
      <dgm:prSet presAssocID="{ED0B78BF-E006-4732-B48C-2ADC9E2EF39A}" presName="rootText" presStyleLbl="node1" presStyleIdx="1" presStyleCnt="3"/>
      <dgm:spPr/>
    </dgm:pt>
    <dgm:pt modelId="{8FA2ECE2-9D66-4FD1-89DE-3231691A8283}" type="pres">
      <dgm:prSet presAssocID="{ED0B78BF-E006-4732-B48C-2ADC9E2EF39A}" presName="rootConnector" presStyleLbl="node1" presStyleIdx="1" presStyleCnt="3"/>
      <dgm:spPr/>
    </dgm:pt>
    <dgm:pt modelId="{5E7F2D45-2508-495B-A708-02E0FD5F2314}" type="pres">
      <dgm:prSet presAssocID="{ED0B78BF-E006-4732-B48C-2ADC9E2EF39A}" presName="childShape" presStyleCnt="0"/>
      <dgm:spPr/>
    </dgm:pt>
    <dgm:pt modelId="{2564A6E5-875B-4BC6-B983-AA12C064A019}" type="pres">
      <dgm:prSet presAssocID="{1EC30C20-D36E-4265-85EE-C210CE02F892}" presName="Name13" presStyleLbl="parChTrans1D2" presStyleIdx="3" presStyleCnt="12"/>
      <dgm:spPr/>
    </dgm:pt>
    <dgm:pt modelId="{3B0CF9DF-CC55-47FF-BECE-903E70F9D2DE}" type="pres">
      <dgm:prSet presAssocID="{1CBBDDB5-026A-42BF-8805-ACAC57AA5DC3}" presName="childText" presStyleLbl="bgAcc1" presStyleIdx="3" presStyleCnt="12">
        <dgm:presLayoutVars>
          <dgm:bulletEnabled val="1"/>
        </dgm:presLayoutVars>
      </dgm:prSet>
      <dgm:spPr/>
    </dgm:pt>
    <dgm:pt modelId="{7DFA9A08-1F84-4CF2-9E63-7F6E7C219F76}" type="pres">
      <dgm:prSet presAssocID="{D39C6496-6307-4FC4-9D55-DB6DA94D051F}" presName="Name13" presStyleLbl="parChTrans1D2" presStyleIdx="4" presStyleCnt="12"/>
      <dgm:spPr/>
    </dgm:pt>
    <dgm:pt modelId="{9C3E65C4-9266-43CB-B08F-79811ABF047A}" type="pres">
      <dgm:prSet presAssocID="{A7945ECA-2D01-4C03-9AED-9E3EEAAF0F2C}" presName="childText" presStyleLbl="bgAcc1" presStyleIdx="4" presStyleCnt="12">
        <dgm:presLayoutVars>
          <dgm:bulletEnabled val="1"/>
        </dgm:presLayoutVars>
      </dgm:prSet>
      <dgm:spPr>
        <a:xfrm>
          <a:off x="2681882" y="1525860"/>
          <a:ext cx="976312" cy="610195"/>
        </a:xfrm>
        <a:prstGeom prst="roundRect">
          <a:avLst>
            <a:gd name="adj" fmla="val 10000"/>
          </a:avLst>
        </a:prstGeom>
      </dgm:spPr>
    </dgm:pt>
    <dgm:pt modelId="{35FE4D4C-3CA0-4CCA-8F9D-1668C574961B}" type="pres">
      <dgm:prSet presAssocID="{08DF2FDD-3A60-4E03-8D9E-10C265EC9121}" presName="Name13" presStyleLbl="parChTrans1D2" presStyleIdx="5" presStyleCnt="12"/>
      <dgm:spPr/>
    </dgm:pt>
    <dgm:pt modelId="{375B2884-C079-4ABC-AF46-CC7B31EF2123}" type="pres">
      <dgm:prSet presAssocID="{21C8EE31-AEBF-47B2-ADDE-34FDFA6BF6DC}" presName="childText" presStyleLbl="bgAcc1" presStyleIdx="5" presStyleCnt="12">
        <dgm:presLayoutVars>
          <dgm:bulletEnabled val="1"/>
        </dgm:presLayoutVars>
      </dgm:prSet>
      <dgm:spPr/>
    </dgm:pt>
    <dgm:pt modelId="{16CFAB30-3E6A-44D7-A45D-E3066E142053}" type="pres">
      <dgm:prSet presAssocID="{FD74BA91-6D78-44B3-BF01-4D49723F4718}" presName="Name13" presStyleLbl="parChTrans1D2" presStyleIdx="6" presStyleCnt="12"/>
      <dgm:spPr/>
    </dgm:pt>
    <dgm:pt modelId="{5F9726AA-E8AD-4C5C-A0CA-2350C4F8CAFA}" type="pres">
      <dgm:prSet presAssocID="{B0B0FACC-C24A-4552-82AB-C8FE8246DEF8}" presName="childText" presStyleLbl="bgAcc1" presStyleIdx="6" presStyleCnt="12">
        <dgm:presLayoutVars>
          <dgm:bulletEnabled val="1"/>
        </dgm:presLayoutVars>
      </dgm:prSet>
      <dgm:spPr/>
    </dgm:pt>
    <dgm:pt modelId="{0ECF28DA-9925-4B5B-97B1-BDA459502114}" type="pres">
      <dgm:prSet presAssocID="{FA010E1E-46BF-40DE-B386-14C19C329E38}" presName="Name13" presStyleLbl="parChTrans1D2" presStyleIdx="7" presStyleCnt="12"/>
      <dgm:spPr/>
    </dgm:pt>
    <dgm:pt modelId="{5A2BB121-DDEE-46A8-AC09-18496F773E62}" type="pres">
      <dgm:prSet presAssocID="{3C02419B-DA6A-4FDB-972F-4F8DC3AD08E3}" presName="childText" presStyleLbl="bgAcc1" presStyleIdx="7" presStyleCnt="12" custScaleY="115691">
        <dgm:presLayoutVars>
          <dgm:bulletEnabled val="1"/>
        </dgm:presLayoutVars>
      </dgm:prSet>
      <dgm:spPr/>
    </dgm:pt>
    <dgm:pt modelId="{59FB6EFF-035B-4901-8C84-3BDEA8130465}" type="pres">
      <dgm:prSet presAssocID="{5D17C516-2319-40FE-8748-E184C6D71444}" presName="root" presStyleCnt="0"/>
      <dgm:spPr/>
    </dgm:pt>
    <dgm:pt modelId="{DFAAFD62-220C-47EA-B1FF-1D698C1D9D0C}" type="pres">
      <dgm:prSet presAssocID="{5D17C516-2319-40FE-8748-E184C6D71444}" presName="rootComposite" presStyleCnt="0"/>
      <dgm:spPr/>
    </dgm:pt>
    <dgm:pt modelId="{3DB7ADFA-DCAB-4034-9F43-B860EBE864E8}" type="pres">
      <dgm:prSet presAssocID="{5D17C516-2319-40FE-8748-E184C6D71444}" presName="rootText" presStyleLbl="node1" presStyleIdx="2" presStyleCnt="3"/>
      <dgm:spPr/>
    </dgm:pt>
    <dgm:pt modelId="{A1EB1FFF-29EC-48BF-990F-29DA82114C59}" type="pres">
      <dgm:prSet presAssocID="{5D17C516-2319-40FE-8748-E184C6D71444}" presName="rootConnector" presStyleLbl="node1" presStyleIdx="2" presStyleCnt="3"/>
      <dgm:spPr/>
    </dgm:pt>
    <dgm:pt modelId="{C961EBF4-10A8-458E-973D-7ED2EFFC972F}" type="pres">
      <dgm:prSet presAssocID="{5D17C516-2319-40FE-8748-E184C6D71444}" presName="childShape" presStyleCnt="0"/>
      <dgm:spPr/>
    </dgm:pt>
    <dgm:pt modelId="{278D3975-9588-4A95-85BD-D062BB0AE1A4}" type="pres">
      <dgm:prSet presAssocID="{109F41A6-1D40-4F81-903A-8B0CB1E442DB}" presName="Name13" presStyleLbl="parChTrans1D2" presStyleIdx="8" presStyleCnt="12"/>
      <dgm:spPr/>
    </dgm:pt>
    <dgm:pt modelId="{EDB6085A-8F2B-4B84-887D-9DD4BEC6E4E1}" type="pres">
      <dgm:prSet presAssocID="{C217CF6C-69F6-4F1F-BFEF-F03F51825445}" presName="childText" presStyleLbl="bgAcc1" presStyleIdx="8" presStyleCnt="12">
        <dgm:presLayoutVars>
          <dgm:bulletEnabled val="1"/>
        </dgm:presLayoutVars>
      </dgm:prSet>
      <dgm:spPr/>
    </dgm:pt>
    <dgm:pt modelId="{FF100697-267A-4BC5-8DA9-B1F7321DFE84}" type="pres">
      <dgm:prSet presAssocID="{4B64BF35-F3DD-46FA-A74B-C8F1391BB234}" presName="Name13" presStyleLbl="parChTrans1D2" presStyleIdx="9" presStyleCnt="12"/>
      <dgm:spPr/>
    </dgm:pt>
    <dgm:pt modelId="{291D5A65-BA4D-4BF4-8D0F-050F9D81FBB6}" type="pres">
      <dgm:prSet presAssocID="{D6553791-8532-4952-AC46-957A80E6F455}" presName="childText" presStyleLbl="bgAcc1" presStyleIdx="9" presStyleCnt="12">
        <dgm:presLayoutVars>
          <dgm:bulletEnabled val="1"/>
        </dgm:presLayoutVars>
      </dgm:prSet>
      <dgm:spPr/>
    </dgm:pt>
    <dgm:pt modelId="{6B27DFF3-3021-4E99-BF73-829A6255425D}" type="pres">
      <dgm:prSet presAssocID="{E8807DF0-38BE-4236-AFC9-03DFA18007AA}" presName="Name13" presStyleLbl="parChTrans1D2" presStyleIdx="10" presStyleCnt="12"/>
      <dgm:spPr/>
    </dgm:pt>
    <dgm:pt modelId="{88C17E61-7A2A-46D7-AC95-5E562286A33E}" type="pres">
      <dgm:prSet presAssocID="{23FBFCAF-D268-4C4D-8359-092F33A19BD5}" presName="childText" presStyleLbl="bgAcc1" presStyleIdx="10" presStyleCnt="12">
        <dgm:presLayoutVars>
          <dgm:bulletEnabled val="1"/>
        </dgm:presLayoutVars>
      </dgm:prSet>
      <dgm:spPr/>
    </dgm:pt>
    <dgm:pt modelId="{E8A2D34D-9B35-4804-BD08-DC4453907292}" type="pres">
      <dgm:prSet presAssocID="{E61F56D0-9360-46BF-8251-561CA9F726E8}" presName="Name13" presStyleLbl="parChTrans1D2" presStyleIdx="11" presStyleCnt="12"/>
      <dgm:spPr/>
    </dgm:pt>
    <dgm:pt modelId="{1B267FF2-7D4F-4C45-AA7C-4EA638A9F1C5}" type="pres">
      <dgm:prSet presAssocID="{BE7D634C-5542-4AE8-B044-37802A6A19BF}" presName="childText" presStyleLbl="bgAcc1" presStyleIdx="11" presStyleCnt="12">
        <dgm:presLayoutVars>
          <dgm:bulletEnabled val="1"/>
        </dgm:presLayoutVars>
      </dgm:prSet>
      <dgm:spPr/>
    </dgm:pt>
  </dgm:ptLst>
  <dgm:cxnLst>
    <dgm:cxn modelId="{F8F3D917-317B-4A80-B606-277A7F6170C2}" srcId="{9AAB3432-E203-4861-9A1F-5A18DE81A0E0}" destId="{F221EA58-7488-4550-B7A5-965344CA7EAE}" srcOrd="1" destOrd="0" parTransId="{03056A9D-BCBF-4181-B8D6-7E4ECCBD4D9E}" sibTransId="{50012D0E-39A9-4FB4-832D-C4D74BE598A6}"/>
    <dgm:cxn modelId="{B7B8BE25-1D3D-41C1-B2BB-252CA3FFFABF}" srcId="{5D17C516-2319-40FE-8748-E184C6D71444}" destId="{C217CF6C-69F6-4F1F-BFEF-F03F51825445}" srcOrd="0" destOrd="0" parTransId="{109F41A6-1D40-4F81-903A-8B0CB1E442DB}" sibTransId="{727D2815-3763-49AC-8FA5-B78975C6E255}"/>
    <dgm:cxn modelId="{918F4E28-6C57-4EFF-80BA-F57AC436CDC9}" type="presOf" srcId="{08AACE21-5FAD-4460-B120-67387C8F0F32}" destId="{F5AE7053-0C33-481C-8BFB-D2DAFB4C4294}" srcOrd="0" destOrd="0" presId="urn:microsoft.com/office/officeart/2005/8/layout/hierarchy3"/>
    <dgm:cxn modelId="{052CFA2E-CA41-4AC1-AB22-4D2537CA2312}" type="presOf" srcId="{21C8EE31-AEBF-47B2-ADDE-34FDFA6BF6DC}" destId="{375B2884-C079-4ABC-AF46-CC7B31EF2123}" srcOrd="0" destOrd="0" presId="urn:microsoft.com/office/officeart/2005/8/layout/hierarchy3"/>
    <dgm:cxn modelId="{C679C12F-0D37-4771-853C-9B6A72F3F8AB}" srcId="{5D17C516-2319-40FE-8748-E184C6D71444}" destId="{23FBFCAF-D268-4C4D-8359-092F33A19BD5}" srcOrd="2" destOrd="0" parTransId="{E8807DF0-38BE-4236-AFC9-03DFA18007AA}" sibTransId="{49424D88-7251-4F7F-9D61-B03F29AB2536}"/>
    <dgm:cxn modelId="{372E1130-8A4A-4006-A020-34030B0410C9}" srcId="{ED0B78BF-E006-4732-B48C-2ADC9E2EF39A}" destId="{A7945ECA-2D01-4C03-9AED-9E3EEAAF0F2C}" srcOrd="1" destOrd="0" parTransId="{D39C6496-6307-4FC4-9D55-DB6DA94D051F}" sibTransId="{4FF7D82F-ECB8-4560-8324-4D22393C300C}"/>
    <dgm:cxn modelId="{7156E032-39F7-4DCF-A095-E4906170ABD1}" type="presOf" srcId="{C217CF6C-69F6-4F1F-BFEF-F03F51825445}" destId="{EDB6085A-8F2B-4B84-887D-9DD4BEC6E4E1}" srcOrd="0" destOrd="0" presId="urn:microsoft.com/office/officeart/2005/8/layout/hierarchy3"/>
    <dgm:cxn modelId="{77C2803F-5DCB-40EC-8837-BEA44757C328}" type="presOf" srcId="{B1CEE35E-20B6-4A0B-B1E8-D4F40E3162E1}" destId="{C5878689-67F2-4E3D-8C9B-392F50C32024}" srcOrd="0" destOrd="0" presId="urn:microsoft.com/office/officeart/2005/8/layout/hierarchy3"/>
    <dgm:cxn modelId="{3C31933F-6B34-49D4-B2D3-FA6BA454BF0B}" type="presOf" srcId="{3C02419B-DA6A-4FDB-972F-4F8DC3AD08E3}" destId="{5A2BB121-DDEE-46A8-AC09-18496F773E62}" srcOrd="0" destOrd="0" presId="urn:microsoft.com/office/officeart/2005/8/layout/hierarchy3"/>
    <dgm:cxn modelId="{91710C5C-CFE2-4A9F-AAD2-9CA95718FBE0}" type="presOf" srcId="{08DF2FDD-3A60-4E03-8D9E-10C265EC9121}" destId="{35FE4D4C-3CA0-4CCA-8F9D-1668C574961B}" srcOrd="0" destOrd="0" presId="urn:microsoft.com/office/officeart/2005/8/layout/hierarchy3"/>
    <dgm:cxn modelId="{C906736A-EECE-4919-9DAA-28FE9DCB5675}" type="presOf" srcId="{5D17C516-2319-40FE-8748-E184C6D71444}" destId="{3DB7ADFA-DCAB-4034-9F43-B860EBE864E8}" srcOrd="0" destOrd="0" presId="urn:microsoft.com/office/officeart/2005/8/layout/hierarchy3"/>
    <dgm:cxn modelId="{0DEC854C-4194-43A5-8929-DF87D63D4D63}" type="presOf" srcId="{E61F56D0-9360-46BF-8251-561CA9F726E8}" destId="{E8A2D34D-9B35-4804-BD08-DC4453907292}" srcOrd="0" destOrd="0" presId="urn:microsoft.com/office/officeart/2005/8/layout/hierarchy3"/>
    <dgm:cxn modelId="{658D4F50-D710-4AB9-8265-F6A1451ABDAD}" type="presOf" srcId="{E8807DF0-38BE-4236-AFC9-03DFA18007AA}" destId="{6B27DFF3-3021-4E99-BF73-829A6255425D}" srcOrd="0" destOrd="0" presId="urn:microsoft.com/office/officeart/2005/8/layout/hierarchy3"/>
    <dgm:cxn modelId="{1A587271-F11A-4E3E-97F5-0C80881E7856}" type="presOf" srcId="{4B64BF35-F3DD-46FA-A74B-C8F1391BB234}" destId="{FF100697-267A-4BC5-8DA9-B1F7321DFE84}" srcOrd="0" destOrd="0" presId="urn:microsoft.com/office/officeart/2005/8/layout/hierarchy3"/>
    <dgm:cxn modelId="{C6045752-28A9-4F08-8DE2-ADC62AB18265}" type="presOf" srcId="{109F41A6-1D40-4F81-903A-8B0CB1E442DB}" destId="{278D3975-9588-4A95-85BD-D062BB0AE1A4}" srcOrd="0" destOrd="0" presId="urn:microsoft.com/office/officeart/2005/8/layout/hierarchy3"/>
    <dgm:cxn modelId="{A598A554-6FB3-42AA-BB2F-C4DBF408EC24}" type="presOf" srcId="{A7945ECA-2D01-4C03-9AED-9E3EEAAF0F2C}" destId="{9C3E65C4-9266-43CB-B08F-79811ABF047A}" srcOrd="0" destOrd="0" presId="urn:microsoft.com/office/officeart/2005/8/layout/hierarchy3"/>
    <dgm:cxn modelId="{47968857-87E3-481A-908A-A468E51372C1}" srcId="{9AAB3432-E203-4861-9A1F-5A18DE81A0E0}" destId="{B1CEE35E-20B6-4A0B-B1E8-D4F40E3162E1}" srcOrd="2" destOrd="0" parTransId="{08AACE21-5FAD-4460-B120-67387C8F0F32}" sibTransId="{4A08DEA0-C75B-4713-B280-420C60C372D9}"/>
    <dgm:cxn modelId="{A3550B88-A4A2-4C55-8EEF-D8696D63FDCA}" type="presOf" srcId="{23FBFCAF-D268-4C4D-8359-092F33A19BD5}" destId="{88C17E61-7A2A-46D7-AC95-5E562286A33E}" srcOrd="0" destOrd="0" presId="urn:microsoft.com/office/officeart/2005/8/layout/hierarchy3"/>
    <dgm:cxn modelId="{22964D88-0DC4-4B3C-A8CE-48EA0783D709}" type="presOf" srcId="{9AAB3432-E203-4861-9A1F-5A18DE81A0E0}" destId="{D5FEF17D-A657-4E90-83A6-FFBD9375BEE2}" srcOrd="1" destOrd="0" presId="urn:microsoft.com/office/officeart/2005/8/layout/hierarchy3"/>
    <dgm:cxn modelId="{9662958D-3400-409A-ADC7-BEB605777B1F}" srcId="{ED0B78BF-E006-4732-B48C-2ADC9E2EF39A}" destId="{1CBBDDB5-026A-42BF-8805-ACAC57AA5DC3}" srcOrd="0" destOrd="0" parTransId="{1EC30C20-D36E-4265-85EE-C210CE02F892}" sibTransId="{D37EB34B-12D7-42C6-A433-F33F271349CA}"/>
    <dgm:cxn modelId="{94F0CB90-DE88-47E8-9D0B-FD6D9A03A22C}" type="presOf" srcId="{1EC30C20-D36E-4265-85EE-C210CE02F892}" destId="{2564A6E5-875B-4BC6-B983-AA12C064A019}" srcOrd="0" destOrd="0" presId="urn:microsoft.com/office/officeart/2005/8/layout/hierarchy3"/>
    <dgm:cxn modelId="{D1FEA694-B081-4B51-851E-3914507C3230}" type="presOf" srcId="{FD74BA91-6D78-44B3-BF01-4D49723F4718}" destId="{16CFAB30-3E6A-44D7-A45D-E3066E142053}" srcOrd="0" destOrd="0" presId="urn:microsoft.com/office/officeart/2005/8/layout/hierarchy3"/>
    <dgm:cxn modelId="{FAC6949B-B633-43AF-9BCB-483138B18D3F}" type="presOf" srcId="{FA010E1E-46BF-40DE-B386-14C19C329E38}" destId="{0ECF28DA-9925-4B5B-97B1-BDA459502114}" srcOrd="0" destOrd="0" presId="urn:microsoft.com/office/officeart/2005/8/layout/hierarchy3"/>
    <dgm:cxn modelId="{8B495D9D-5B75-4B97-8FE7-54F24CED5860}" type="presOf" srcId="{1CBBDDB5-026A-42BF-8805-ACAC57AA5DC3}" destId="{3B0CF9DF-CC55-47FF-BECE-903E70F9D2DE}" srcOrd="0" destOrd="0" presId="urn:microsoft.com/office/officeart/2005/8/layout/hierarchy3"/>
    <dgm:cxn modelId="{F9A2BA9E-B30D-4948-A3E9-A634F6BE47FD}" srcId="{D4ADF4FB-6626-4BAA-8170-1AB86830E7EB}" destId="{5D17C516-2319-40FE-8748-E184C6D71444}" srcOrd="2" destOrd="0" parTransId="{EA441DC7-A30D-47EC-A5C8-C50834D06E30}" sibTransId="{636B54D7-340F-4600-82E5-F2E670443C91}"/>
    <dgm:cxn modelId="{B2581BA3-7711-4B4F-895A-5C4A1A23D07A}" srcId="{ED0B78BF-E006-4732-B48C-2ADC9E2EF39A}" destId="{3C02419B-DA6A-4FDB-972F-4F8DC3AD08E3}" srcOrd="4" destOrd="0" parTransId="{FA010E1E-46BF-40DE-B386-14C19C329E38}" sibTransId="{ABE6B4B2-8044-42FC-8EBA-A2B2927B372D}"/>
    <dgm:cxn modelId="{17D275A3-9BBB-4EF7-8582-F13F0E98BB5D}" type="presOf" srcId="{ED0B78BF-E006-4732-B48C-2ADC9E2EF39A}" destId="{F1C18E15-3E91-476D-8B13-25AD56BC4B13}" srcOrd="0" destOrd="0" presId="urn:microsoft.com/office/officeart/2005/8/layout/hierarchy3"/>
    <dgm:cxn modelId="{29461AA4-85D3-4C91-9D68-226BD6D7500F}" type="presOf" srcId="{DDB8B436-9528-434E-BD0F-6EB4D2ACB929}" destId="{7E3D7089-292B-46E8-B4F0-ADC3733C52BD}" srcOrd="0" destOrd="0" presId="urn:microsoft.com/office/officeart/2005/8/layout/hierarchy3"/>
    <dgm:cxn modelId="{6F0A8CA4-3728-4E60-8471-7CAB7A834900}" type="presOf" srcId="{F221EA58-7488-4550-B7A5-965344CA7EAE}" destId="{CF0B1CD2-0FC3-49A4-A520-B01A6C3CCB95}" srcOrd="0" destOrd="0" presId="urn:microsoft.com/office/officeart/2005/8/layout/hierarchy3"/>
    <dgm:cxn modelId="{57CCC0A4-E34E-4C62-A9CF-DD81EEE3866B}" type="presOf" srcId="{ED0B78BF-E006-4732-B48C-2ADC9E2EF39A}" destId="{8FA2ECE2-9D66-4FD1-89DE-3231691A8283}" srcOrd="1" destOrd="0" presId="urn:microsoft.com/office/officeart/2005/8/layout/hierarchy3"/>
    <dgm:cxn modelId="{B9BF7AAF-65F6-4C3F-A447-D4308C54C183}" type="presOf" srcId="{03056A9D-BCBF-4181-B8D6-7E4ECCBD4D9E}" destId="{BC1B1EA4-129C-44F6-935B-BA646A7A2AA3}" srcOrd="0" destOrd="0" presId="urn:microsoft.com/office/officeart/2005/8/layout/hierarchy3"/>
    <dgm:cxn modelId="{9A9D42B1-F32F-4577-8983-B9A3F16912EF}" type="presOf" srcId="{5D17C516-2319-40FE-8748-E184C6D71444}" destId="{A1EB1FFF-29EC-48BF-990F-29DA82114C59}" srcOrd="1" destOrd="0" presId="urn:microsoft.com/office/officeart/2005/8/layout/hierarchy3"/>
    <dgm:cxn modelId="{89C78CB1-6741-4CF3-94C6-75218CA722F2}" type="presOf" srcId="{9E647244-45B2-496C-B687-01576FEABEC4}" destId="{360B229B-0F55-45E5-A55A-DDDBDBD1C921}" srcOrd="0" destOrd="0" presId="urn:microsoft.com/office/officeart/2005/8/layout/hierarchy3"/>
    <dgm:cxn modelId="{A1A3BCB4-83BF-4A79-B53F-5F8A606BDE54}" srcId="{D4ADF4FB-6626-4BAA-8170-1AB86830E7EB}" destId="{ED0B78BF-E006-4732-B48C-2ADC9E2EF39A}" srcOrd="1" destOrd="0" parTransId="{28816F29-4038-473E-B49B-94074EA0A51E}" sibTransId="{23CFA8B8-2A05-4928-AEB3-72448E3A79E3}"/>
    <dgm:cxn modelId="{05A31FBA-4386-4C52-B511-34CACCBA2A2F}" type="presOf" srcId="{D6553791-8532-4952-AC46-957A80E6F455}" destId="{291D5A65-BA4D-4BF4-8D0F-050F9D81FBB6}" srcOrd="0" destOrd="0" presId="urn:microsoft.com/office/officeart/2005/8/layout/hierarchy3"/>
    <dgm:cxn modelId="{D3B30ABB-789A-496A-BE80-A66E542511F0}" type="presOf" srcId="{B0B0FACC-C24A-4552-82AB-C8FE8246DEF8}" destId="{5F9726AA-E8AD-4C5C-A0CA-2350C4F8CAFA}" srcOrd="0" destOrd="0" presId="urn:microsoft.com/office/officeart/2005/8/layout/hierarchy3"/>
    <dgm:cxn modelId="{F5F6D4BB-2DFC-4FC1-ABCD-FF03786BFFE0}" srcId="{D4ADF4FB-6626-4BAA-8170-1AB86830E7EB}" destId="{9AAB3432-E203-4861-9A1F-5A18DE81A0E0}" srcOrd="0" destOrd="0" parTransId="{A67FC2F0-CFC7-4D0E-AB12-FC8B412EC38C}" sibTransId="{6A4E30F2-4DB5-4E70-B35C-3B1843570C40}"/>
    <dgm:cxn modelId="{F089AEBC-BE1B-4B2B-AE04-A2DE441E9900}" type="presOf" srcId="{BE7D634C-5542-4AE8-B044-37802A6A19BF}" destId="{1B267FF2-7D4F-4C45-AA7C-4EA638A9F1C5}" srcOrd="0" destOrd="0" presId="urn:microsoft.com/office/officeart/2005/8/layout/hierarchy3"/>
    <dgm:cxn modelId="{B7404AC6-1631-4D80-950E-A28F1FE44D7F}" srcId="{5D17C516-2319-40FE-8748-E184C6D71444}" destId="{BE7D634C-5542-4AE8-B044-37802A6A19BF}" srcOrd="3" destOrd="0" parTransId="{E61F56D0-9360-46BF-8251-561CA9F726E8}" sibTransId="{F057A6F2-F3CD-40BE-A001-82BB25F47711}"/>
    <dgm:cxn modelId="{CF5086CE-64BD-4DFC-A4A2-5A3B8EB678D2}" type="presOf" srcId="{D39C6496-6307-4FC4-9D55-DB6DA94D051F}" destId="{7DFA9A08-1F84-4CF2-9E63-7F6E7C219F76}" srcOrd="0" destOrd="0" presId="urn:microsoft.com/office/officeart/2005/8/layout/hierarchy3"/>
    <dgm:cxn modelId="{E630B7D1-EF42-4E29-A586-EDEEAFD22353}" srcId="{5D17C516-2319-40FE-8748-E184C6D71444}" destId="{D6553791-8532-4952-AC46-957A80E6F455}" srcOrd="1" destOrd="0" parTransId="{4B64BF35-F3DD-46FA-A74B-C8F1391BB234}" sibTransId="{C19A1F15-CCAA-4226-B7DD-F2CD4049A9B3}"/>
    <dgm:cxn modelId="{B80BDAD5-1DB9-4ED8-AD7A-F59F92E4D26B}" type="presOf" srcId="{D4ADF4FB-6626-4BAA-8170-1AB86830E7EB}" destId="{5EAC0F1C-8135-499C-A050-8951C4D4D68B}" srcOrd="0" destOrd="0" presId="urn:microsoft.com/office/officeart/2005/8/layout/hierarchy3"/>
    <dgm:cxn modelId="{05392EDD-3032-43C3-BA79-A1347D6D727C}" srcId="{9AAB3432-E203-4861-9A1F-5A18DE81A0E0}" destId="{DDB8B436-9528-434E-BD0F-6EB4D2ACB929}" srcOrd="0" destOrd="0" parTransId="{9E647244-45B2-496C-B687-01576FEABEC4}" sibTransId="{EE60868F-7BA4-434D-84FC-89FFDDF05FC3}"/>
    <dgm:cxn modelId="{62C2F0F4-284D-4D02-8F32-BB76663AFA1F}" srcId="{ED0B78BF-E006-4732-B48C-2ADC9E2EF39A}" destId="{21C8EE31-AEBF-47B2-ADDE-34FDFA6BF6DC}" srcOrd="2" destOrd="0" parTransId="{08DF2FDD-3A60-4E03-8D9E-10C265EC9121}" sibTransId="{FFC06923-B3D1-4430-8195-28C90DC2D93A}"/>
    <dgm:cxn modelId="{13013BF6-3A96-443E-9540-BE81022B503E}" type="presOf" srcId="{9AAB3432-E203-4861-9A1F-5A18DE81A0E0}" destId="{D42C5353-2F91-4910-9E62-259C884C47C8}" srcOrd="0" destOrd="0" presId="urn:microsoft.com/office/officeart/2005/8/layout/hierarchy3"/>
    <dgm:cxn modelId="{FCD83CF7-A1CD-455F-A466-CFFA01A2A6C9}" srcId="{ED0B78BF-E006-4732-B48C-2ADC9E2EF39A}" destId="{B0B0FACC-C24A-4552-82AB-C8FE8246DEF8}" srcOrd="3" destOrd="0" parTransId="{FD74BA91-6D78-44B3-BF01-4D49723F4718}" sibTransId="{E6264341-6F1C-4A60-9081-A5335333D714}"/>
    <dgm:cxn modelId="{D1AD12C1-70FD-4640-8165-4E8A414F3C3C}" type="presParOf" srcId="{5EAC0F1C-8135-499C-A050-8951C4D4D68B}" destId="{E9A360F5-905C-4B1F-87BD-8099DBD7826B}" srcOrd="0" destOrd="0" presId="urn:microsoft.com/office/officeart/2005/8/layout/hierarchy3"/>
    <dgm:cxn modelId="{EA767C94-0C36-4B1E-B0CE-249521D515D9}" type="presParOf" srcId="{E9A360F5-905C-4B1F-87BD-8099DBD7826B}" destId="{770F0FD6-A664-4D0A-A016-FBEA3DBC5EF2}" srcOrd="0" destOrd="0" presId="urn:microsoft.com/office/officeart/2005/8/layout/hierarchy3"/>
    <dgm:cxn modelId="{99E9EA2F-D216-4B5B-BB7F-3561383CB3E9}" type="presParOf" srcId="{770F0FD6-A664-4D0A-A016-FBEA3DBC5EF2}" destId="{D42C5353-2F91-4910-9E62-259C884C47C8}" srcOrd="0" destOrd="0" presId="urn:microsoft.com/office/officeart/2005/8/layout/hierarchy3"/>
    <dgm:cxn modelId="{68651435-D41E-41DA-A714-AA24CA135D34}" type="presParOf" srcId="{770F0FD6-A664-4D0A-A016-FBEA3DBC5EF2}" destId="{D5FEF17D-A657-4E90-83A6-FFBD9375BEE2}" srcOrd="1" destOrd="0" presId="urn:microsoft.com/office/officeart/2005/8/layout/hierarchy3"/>
    <dgm:cxn modelId="{4F96940D-AB8F-483B-8E33-09350038BE5F}" type="presParOf" srcId="{E9A360F5-905C-4B1F-87BD-8099DBD7826B}" destId="{ED254901-973D-4D91-AABF-EBA39BDAC603}" srcOrd="1" destOrd="0" presId="urn:microsoft.com/office/officeart/2005/8/layout/hierarchy3"/>
    <dgm:cxn modelId="{EFCBF1C7-F098-4081-A971-DBD264293E1B}" type="presParOf" srcId="{ED254901-973D-4D91-AABF-EBA39BDAC603}" destId="{360B229B-0F55-45E5-A55A-DDDBDBD1C921}" srcOrd="0" destOrd="0" presId="urn:microsoft.com/office/officeart/2005/8/layout/hierarchy3"/>
    <dgm:cxn modelId="{11514D88-7BDE-4B06-BABF-48FD2C185D66}" type="presParOf" srcId="{ED254901-973D-4D91-AABF-EBA39BDAC603}" destId="{7E3D7089-292B-46E8-B4F0-ADC3733C52BD}" srcOrd="1" destOrd="0" presId="urn:microsoft.com/office/officeart/2005/8/layout/hierarchy3"/>
    <dgm:cxn modelId="{7065C4CB-4AB6-45D8-B5BA-CD814B7462FF}" type="presParOf" srcId="{ED254901-973D-4D91-AABF-EBA39BDAC603}" destId="{BC1B1EA4-129C-44F6-935B-BA646A7A2AA3}" srcOrd="2" destOrd="0" presId="urn:microsoft.com/office/officeart/2005/8/layout/hierarchy3"/>
    <dgm:cxn modelId="{C3F9E7A4-75B1-4B7E-A1E5-4987D8B78D37}" type="presParOf" srcId="{ED254901-973D-4D91-AABF-EBA39BDAC603}" destId="{CF0B1CD2-0FC3-49A4-A520-B01A6C3CCB95}" srcOrd="3" destOrd="0" presId="urn:microsoft.com/office/officeart/2005/8/layout/hierarchy3"/>
    <dgm:cxn modelId="{FB9B22F7-2413-495F-B229-6C18B49466FC}" type="presParOf" srcId="{ED254901-973D-4D91-AABF-EBA39BDAC603}" destId="{F5AE7053-0C33-481C-8BFB-D2DAFB4C4294}" srcOrd="4" destOrd="0" presId="urn:microsoft.com/office/officeart/2005/8/layout/hierarchy3"/>
    <dgm:cxn modelId="{C16A5564-59F3-412A-B4EB-B65B63053508}" type="presParOf" srcId="{ED254901-973D-4D91-AABF-EBA39BDAC603}" destId="{C5878689-67F2-4E3D-8C9B-392F50C32024}" srcOrd="5" destOrd="0" presId="urn:microsoft.com/office/officeart/2005/8/layout/hierarchy3"/>
    <dgm:cxn modelId="{09181F9B-E167-4B75-B6B6-F9E14D694D89}" type="presParOf" srcId="{5EAC0F1C-8135-499C-A050-8951C4D4D68B}" destId="{78204B86-F48E-424E-B9F0-F61E8700D86E}" srcOrd="1" destOrd="0" presId="urn:microsoft.com/office/officeart/2005/8/layout/hierarchy3"/>
    <dgm:cxn modelId="{DBC2B5BC-DFDC-474C-A838-26BB04DE679E}" type="presParOf" srcId="{78204B86-F48E-424E-B9F0-F61E8700D86E}" destId="{612CABF1-DDE5-41D1-9036-25B4BE7589BE}" srcOrd="0" destOrd="0" presId="urn:microsoft.com/office/officeart/2005/8/layout/hierarchy3"/>
    <dgm:cxn modelId="{28B003FA-10B3-4B59-9252-9741DA196AD4}" type="presParOf" srcId="{612CABF1-DDE5-41D1-9036-25B4BE7589BE}" destId="{F1C18E15-3E91-476D-8B13-25AD56BC4B13}" srcOrd="0" destOrd="0" presId="urn:microsoft.com/office/officeart/2005/8/layout/hierarchy3"/>
    <dgm:cxn modelId="{3CDADAA2-FDA6-4600-957E-40993F510D7B}" type="presParOf" srcId="{612CABF1-DDE5-41D1-9036-25B4BE7589BE}" destId="{8FA2ECE2-9D66-4FD1-89DE-3231691A8283}" srcOrd="1" destOrd="0" presId="urn:microsoft.com/office/officeart/2005/8/layout/hierarchy3"/>
    <dgm:cxn modelId="{D333763B-8A35-4756-B2BA-39040A45CB48}" type="presParOf" srcId="{78204B86-F48E-424E-B9F0-F61E8700D86E}" destId="{5E7F2D45-2508-495B-A708-02E0FD5F2314}" srcOrd="1" destOrd="0" presId="urn:microsoft.com/office/officeart/2005/8/layout/hierarchy3"/>
    <dgm:cxn modelId="{259421E8-95D2-4D14-8B2B-86B19D729340}" type="presParOf" srcId="{5E7F2D45-2508-495B-A708-02E0FD5F2314}" destId="{2564A6E5-875B-4BC6-B983-AA12C064A019}" srcOrd="0" destOrd="0" presId="urn:microsoft.com/office/officeart/2005/8/layout/hierarchy3"/>
    <dgm:cxn modelId="{8BDD8554-2C29-4FFE-BD1A-F208CC31C2A1}" type="presParOf" srcId="{5E7F2D45-2508-495B-A708-02E0FD5F2314}" destId="{3B0CF9DF-CC55-47FF-BECE-903E70F9D2DE}" srcOrd="1" destOrd="0" presId="urn:microsoft.com/office/officeart/2005/8/layout/hierarchy3"/>
    <dgm:cxn modelId="{875A6F76-A845-47E2-9FD3-19114F777D75}" type="presParOf" srcId="{5E7F2D45-2508-495B-A708-02E0FD5F2314}" destId="{7DFA9A08-1F84-4CF2-9E63-7F6E7C219F76}" srcOrd="2" destOrd="0" presId="urn:microsoft.com/office/officeart/2005/8/layout/hierarchy3"/>
    <dgm:cxn modelId="{D1011F87-5E28-4D3F-8118-4BA6A4FEA06E}" type="presParOf" srcId="{5E7F2D45-2508-495B-A708-02E0FD5F2314}" destId="{9C3E65C4-9266-43CB-B08F-79811ABF047A}" srcOrd="3" destOrd="0" presId="urn:microsoft.com/office/officeart/2005/8/layout/hierarchy3"/>
    <dgm:cxn modelId="{1C9EC978-49C4-44B1-B7F0-A80918C3CC4C}" type="presParOf" srcId="{5E7F2D45-2508-495B-A708-02E0FD5F2314}" destId="{35FE4D4C-3CA0-4CCA-8F9D-1668C574961B}" srcOrd="4" destOrd="0" presId="urn:microsoft.com/office/officeart/2005/8/layout/hierarchy3"/>
    <dgm:cxn modelId="{B79D566C-42D9-42A8-9C46-AA22B87D15A7}" type="presParOf" srcId="{5E7F2D45-2508-495B-A708-02E0FD5F2314}" destId="{375B2884-C079-4ABC-AF46-CC7B31EF2123}" srcOrd="5" destOrd="0" presId="urn:microsoft.com/office/officeart/2005/8/layout/hierarchy3"/>
    <dgm:cxn modelId="{B64B3C35-7E92-47FF-A43C-7E75EABB7DE0}" type="presParOf" srcId="{5E7F2D45-2508-495B-A708-02E0FD5F2314}" destId="{16CFAB30-3E6A-44D7-A45D-E3066E142053}" srcOrd="6" destOrd="0" presId="urn:microsoft.com/office/officeart/2005/8/layout/hierarchy3"/>
    <dgm:cxn modelId="{86D49351-D3C9-48A1-88EA-44A93353F587}" type="presParOf" srcId="{5E7F2D45-2508-495B-A708-02E0FD5F2314}" destId="{5F9726AA-E8AD-4C5C-A0CA-2350C4F8CAFA}" srcOrd="7" destOrd="0" presId="urn:microsoft.com/office/officeart/2005/8/layout/hierarchy3"/>
    <dgm:cxn modelId="{91C1DB7D-DADE-48E1-9C3F-D33F6FC84386}" type="presParOf" srcId="{5E7F2D45-2508-495B-A708-02E0FD5F2314}" destId="{0ECF28DA-9925-4B5B-97B1-BDA459502114}" srcOrd="8" destOrd="0" presId="urn:microsoft.com/office/officeart/2005/8/layout/hierarchy3"/>
    <dgm:cxn modelId="{7A09BA7C-9EDC-496E-8A6D-4B0744B8C88D}" type="presParOf" srcId="{5E7F2D45-2508-495B-A708-02E0FD5F2314}" destId="{5A2BB121-DDEE-46A8-AC09-18496F773E62}" srcOrd="9" destOrd="0" presId="urn:microsoft.com/office/officeart/2005/8/layout/hierarchy3"/>
    <dgm:cxn modelId="{F5B8C0DF-97A3-423B-9A5D-53FC91FEE07D}" type="presParOf" srcId="{5EAC0F1C-8135-499C-A050-8951C4D4D68B}" destId="{59FB6EFF-035B-4901-8C84-3BDEA8130465}" srcOrd="2" destOrd="0" presId="urn:microsoft.com/office/officeart/2005/8/layout/hierarchy3"/>
    <dgm:cxn modelId="{2C3BEA50-80F2-41C7-A82B-5C3E16FC0BD9}" type="presParOf" srcId="{59FB6EFF-035B-4901-8C84-3BDEA8130465}" destId="{DFAAFD62-220C-47EA-B1FF-1D698C1D9D0C}" srcOrd="0" destOrd="0" presId="urn:microsoft.com/office/officeart/2005/8/layout/hierarchy3"/>
    <dgm:cxn modelId="{5783CD70-7213-4FC1-AF68-237D5BC3062A}" type="presParOf" srcId="{DFAAFD62-220C-47EA-B1FF-1D698C1D9D0C}" destId="{3DB7ADFA-DCAB-4034-9F43-B860EBE864E8}" srcOrd="0" destOrd="0" presId="urn:microsoft.com/office/officeart/2005/8/layout/hierarchy3"/>
    <dgm:cxn modelId="{B7E1F160-A178-462E-868C-EC6564C42610}" type="presParOf" srcId="{DFAAFD62-220C-47EA-B1FF-1D698C1D9D0C}" destId="{A1EB1FFF-29EC-48BF-990F-29DA82114C59}" srcOrd="1" destOrd="0" presId="urn:microsoft.com/office/officeart/2005/8/layout/hierarchy3"/>
    <dgm:cxn modelId="{9FF94B33-0113-4A76-8701-4BFCEEDBDE89}" type="presParOf" srcId="{59FB6EFF-035B-4901-8C84-3BDEA8130465}" destId="{C961EBF4-10A8-458E-973D-7ED2EFFC972F}" srcOrd="1" destOrd="0" presId="urn:microsoft.com/office/officeart/2005/8/layout/hierarchy3"/>
    <dgm:cxn modelId="{E16B69EF-6960-4FF6-974E-0243612C50A9}" type="presParOf" srcId="{C961EBF4-10A8-458E-973D-7ED2EFFC972F}" destId="{278D3975-9588-4A95-85BD-D062BB0AE1A4}" srcOrd="0" destOrd="0" presId="urn:microsoft.com/office/officeart/2005/8/layout/hierarchy3"/>
    <dgm:cxn modelId="{EDC0758A-BCB5-4E73-BE7E-8D1A992568A9}" type="presParOf" srcId="{C961EBF4-10A8-458E-973D-7ED2EFFC972F}" destId="{EDB6085A-8F2B-4B84-887D-9DD4BEC6E4E1}" srcOrd="1" destOrd="0" presId="urn:microsoft.com/office/officeart/2005/8/layout/hierarchy3"/>
    <dgm:cxn modelId="{B9702EBF-28A6-4C56-BB02-8A38776C1F90}" type="presParOf" srcId="{C961EBF4-10A8-458E-973D-7ED2EFFC972F}" destId="{FF100697-267A-4BC5-8DA9-B1F7321DFE84}" srcOrd="2" destOrd="0" presId="urn:microsoft.com/office/officeart/2005/8/layout/hierarchy3"/>
    <dgm:cxn modelId="{46AAE45F-BF7E-4CDB-A15F-802EEF0A52A0}" type="presParOf" srcId="{C961EBF4-10A8-458E-973D-7ED2EFFC972F}" destId="{291D5A65-BA4D-4BF4-8D0F-050F9D81FBB6}" srcOrd="3" destOrd="0" presId="urn:microsoft.com/office/officeart/2005/8/layout/hierarchy3"/>
    <dgm:cxn modelId="{0137D627-1B4F-47DB-ADA7-B3A9FCF6DA00}" type="presParOf" srcId="{C961EBF4-10A8-458E-973D-7ED2EFFC972F}" destId="{6B27DFF3-3021-4E99-BF73-829A6255425D}" srcOrd="4" destOrd="0" presId="urn:microsoft.com/office/officeart/2005/8/layout/hierarchy3"/>
    <dgm:cxn modelId="{2DDA2A2E-7EBF-42D3-8E45-3269864CBAA4}" type="presParOf" srcId="{C961EBF4-10A8-458E-973D-7ED2EFFC972F}" destId="{88C17E61-7A2A-46D7-AC95-5E562286A33E}" srcOrd="5" destOrd="0" presId="urn:microsoft.com/office/officeart/2005/8/layout/hierarchy3"/>
    <dgm:cxn modelId="{7CD2E438-91AB-49C8-BEFA-398ACCFFD7BD}" type="presParOf" srcId="{C961EBF4-10A8-458E-973D-7ED2EFFC972F}" destId="{E8A2D34D-9B35-4804-BD08-DC4453907292}" srcOrd="6" destOrd="0" presId="urn:microsoft.com/office/officeart/2005/8/layout/hierarchy3"/>
    <dgm:cxn modelId="{1534A217-6ECD-4474-80F2-71CA6833E5EF}" type="presParOf" srcId="{C961EBF4-10A8-458E-973D-7ED2EFFC972F}" destId="{1B267FF2-7D4F-4C45-AA7C-4EA638A9F1C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C5353-2F91-4910-9E62-259C884C47C8}">
      <dsp:nvSpPr>
        <dsp:cNvPr id="0" name=""/>
        <dsp:cNvSpPr/>
      </dsp:nvSpPr>
      <dsp:spPr>
        <a:xfrm>
          <a:off x="912316" y="372"/>
          <a:ext cx="1220390" cy="6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Basic Principles</a:t>
          </a:r>
        </a:p>
      </dsp:txBody>
      <dsp:txXfrm>
        <a:off x="930188" y="18244"/>
        <a:ext cx="1184646" cy="574451"/>
      </dsp:txXfrm>
    </dsp:sp>
    <dsp:sp modelId="{360B229B-0F55-45E5-A55A-DDDBDBD1C921}">
      <dsp:nvSpPr>
        <dsp:cNvPr id="0" name=""/>
        <dsp:cNvSpPr/>
      </dsp:nvSpPr>
      <dsp:spPr>
        <a:xfrm>
          <a:off x="1034355" y="610567"/>
          <a:ext cx="141360" cy="431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1890"/>
              </a:lnTo>
              <a:lnTo>
                <a:pt x="141360" y="4318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D7089-292B-46E8-B4F0-ADC3733C52BD}">
      <dsp:nvSpPr>
        <dsp:cNvPr id="0" name=""/>
        <dsp:cNvSpPr/>
      </dsp:nvSpPr>
      <dsp:spPr>
        <a:xfrm>
          <a:off x="1175715" y="737359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Designing Data</a:t>
          </a:r>
        </a:p>
      </dsp:txBody>
      <dsp:txXfrm>
        <a:off x="1193587" y="755231"/>
        <a:ext cx="940568" cy="574451"/>
      </dsp:txXfrm>
    </dsp:sp>
    <dsp:sp modelId="{BC1B1EA4-129C-44F6-935B-BA646A7A2AA3}">
      <dsp:nvSpPr>
        <dsp:cNvPr id="0" name=""/>
        <dsp:cNvSpPr/>
      </dsp:nvSpPr>
      <dsp:spPr>
        <a:xfrm>
          <a:off x="1034355" y="610567"/>
          <a:ext cx="122039" cy="1220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390"/>
              </a:lnTo>
              <a:lnTo>
                <a:pt x="122039" y="1220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B1CD2-0FC3-49A4-A520-B01A6C3CCB95}">
      <dsp:nvSpPr>
        <dsp:cNvPr id="0" name=""/>
        <dsp:cNvSpPr/>
      </dsp:nvSpPr>
      <dsp:spPr>
        <a:xfrm>
          <a:off x="1156394" y="1525860"/>
          <a:ext cx="976312" cy="610195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 Functions</a:t>
          </a:r>
        </a:p>
      </dsp:txBody>
      <dsp:txXfrm>
        <a:off x="1174266" y="1543732"/>
        <a:ext cx="940568" cy="574451"/>
      </dsp:txXfrm>
    </dsp:sp>
    <dsp:sp modelId="{F5AE7053-0C33-481C-8BFB-D2DAFB4C4294}">
      <dsp:nvSpPr>
        <dsp:cNvPr id="0" name=""/>
        <dsp:cNvSpPr/>
      </dsp:nvSpPr>
      <dsp:spPr>
        <a:xfrm>
          <a:off x="1034355" y="610567"/>
          <a:ext cx="122039" cy="1983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134"/>
              </a:lnTo>
              <a:lnTo>
                <a:pt x="122039" y="1983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78689-67F2-4E3D-8C9B-392F50C32024}">
      <dsp:nvSpPr>
        <dsp:cNvPr id="0" name=""/>
        <dsp:cNvSpPr/>
      </dsp:nvSpPr>
      <dsp:spPr>
        <a:xfrm>
          <a:off x="1156394" y="2288604"/>
          <a:ext cx="976312" cy="610195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Designing</a:t>
          </a:r>
          <a:r>
            <a:rPr lang="en-US" sz="1000" kern="1200" dirty="0"/>
            <a:t> Systems</a:t>
          </a:r>
        </a:p>
      </dsp:txBody>
      <dsp:txXfrm>
        <a:off x="1174266" y="2306476"/>
        <a:ext cx="940568" cy="574451"/>
      </dsp:txXfrm>
    </dsp:sp>
    <dsp:sp modelId="{F1C18E15-3E91-476D-8B13-25AD56BC4B13}">
      <dsp:nvSpPr>
        <dsp:cNvPr id="0" name=""/>
        <dsp:cNvSpPr/>
      </dsp:nvSpPr>
      <dsp:spPr>
        <a:xfrm>
          <a:off x="2437804" y="372"/>
          <a:ext cx="1220390" cy="6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Tools and Techniques</a:t>
          </a:r>
        </a:p>
      </dsp:txBody>
      <dsp:txXfrm>
        <a:off x="2455676" y="18244"/>
        <a:ext cx="1184646" cy="574451"/>
      </dsp:txXfrm>
    </dsp:sp>
    <dsp:sp modelId="{2564A6E5-875B-4BC6-B983-AA12C064A019}">
      <dsp:nvSpPr>
        <dsp:cNvPr id="0" name=""/>
        <dsp:cNvSpPr/>
      </dsp:nvSpPr>
      <dsp:spPr>
        <a:xfrm>
          <a:off x="2559843" y="610567"/>
          <a:ext cx="122039" cy="457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646"/>
              </a:lnTo>
              <a:lnTo>
                <a:pt x="122039" y="457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CF9DF-CC55-47FF-BECE-903E70F9D2DE}">
      <dsp:nvSpPr>
        <dsp:cNvPr id="0" name=""/>
        <dsp:cNvSpPr/>
      </dsp:nvSpPr>
      <dsp:spPr>
        <a:xfrm>
          <a:off x="2681882" y="763116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Computing with Lists</a:t>
          </a:r>
        </a:p>
      </dsp:txBody>
      <dsp:txXfrm>
        <a:off x="2699754" y="780988"/>
        <a:ext cx="940568" cy="574451"/>
      </dsp:txXfrm>
    </dsp:sp>
    <dsp:sp modelId="{7DFA9A08-1F84-4CF2-9E63-7F6E7C219F76}">
      <dsp:nvSpPr>
        <dsp:cNvPr id="0" name=""/>
        <dsp:cNvSpPr/>
      </dsp:nvSpPr>
      <dsp:spPr>
        <a:xfrm>
          <a:off x="2559843" y="610567"/>
          <a:ext cx="122039" cy="1220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390"/>
              </a:lnTo>
              <a:lnTo>
                <a:pt x="122039" y="1220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E65C4-9266-43CB-B08F-79811ABF047A}">
      <dsp:nvSpPr>
        <dsp:cNvPr id="0" name=""/>
        <dsp:cNvSpPr/>
      </dsp:nvSpPr>
      <dsp:spPr>
        <a:xfrm>
          <a:off x="2681882" y="1525860"/>
          <a:ext cx="976312" cy="610195"/>
        </a:xfrm>
        <a:prstGeom prst="roundRect">
          <a:avLst>
            <a:gd name="adj" fmla="val 10000"/>
          </a:avLst>
        </a:prstGeom>
        <a:solidFill>
          <a:srgbClr val="C0504D">
            <a:lumMod val="60000"/>
            <a:lumOff val="40000"/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Computing with Trees </a:t>
          </a:r>
          <a:r>
            <a:rPr lang="en-US" sz="1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and</a:t>
          </a:r>
          <a:r>
            <a:rPr lang="en-US" sz="1000" kern="1200" dirty="0"/>
            <a:t> Graphs</a:t>
          </a:r>
        </a:p>
      </dsp:txBody>
      <dsp:txXfrm>
        <a:off x="2699754" y="1543732"/>
        <a:ext cx="940568" cy="574451"/>
      </dsp:txXfrm>
    </dsp:sp>
    <dsp:sp modelId="{35FE4D4C-3CA0-4CCA-8F9D-1668C574961B}">
      <dsp:nvSpPr>
        <dsp:cNvPr id="0" name=""/>
        <dsp:cNvSpPr/>
      </dsp:nvSpPr>
      <dsp:spPr>
        <a:xfrm>
          <a:off x="2559843" y="610567"/>
          <a:ext cx="122039" cy="1983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134"/>
              </a:lnTo>
              <a:lnTo>
                <a:pt x="122039" y="1983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B2884-C079-4ABC-AF46-CC7B31EF2123}">
      <dsp:nvSpPr>
        <dsp:cNvPr id="0" name=""/>
        <dsp:cNvSpPr/>
      </dsp:nvSpPr>
      <dsp:spPr>
        <a:xfrm>
          <a:off x="2681882" y="2288604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Computing with Higher-Order Functions</a:t>
          </a:r>
        </a:p>
      </dsp:txBody>
      <dsp:txXfrm>
        <a:off x="2699754" y="2306476"/>
        <a:ext cx="940568" cy="574451"/>
      </dsp:txXfrm>
    </dsp:sp>
    <dsp:sp modelId="{16CFAB30-3E6A-44D7-A45D-E3066E142053}">
      <dsp:nvSpPr>
        <dsp:cNvPr id="0" name=""/>
        <dsp:cNvSpPr/>
      </dsp:nvSpPr>
      <dsp:spPr>
        <a:xfrm>
          <a:off x="2559843" y="610567"/>
          <a:ext cx="122039" cy="274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5878"/>
              </a:lnTo>
              <a:lnTo>
                <a:pt x="122039" y="2745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726AA-E8AD-4C5C-A0CA-2350C4F8CAFA}">
      <dsp:nvSpPr>
        <dsp:cNvPr id="0" name=""/>
        <dsp:cNvSpPr/>
      </dsp:nvSpPr>
      <dsp:spPr>
        <a:xfrm>
          <a:off x="2681882" y="3051348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Designing with Invariants</a:t>
          </a:r>
        </a:p>
      </dsp:txBody>
      <dsp:txXfrm>
        <a:off x="2699754" y="3069220"/>
        <a:ext cx="940568" cy="574451"/>
      </dsp:txXfrm>
    </dsp:sp>
    <dsp:sp modelId="{0ECF28DA-9925-4B5B-97B1-BDA459502114}">
      <dsp:nvSpPr>
        <dsp:cNvPr id="0" name=""/>
        <dsp:cNvSpPr/>
      </dsp:nvSpPr>
      <dsp:spPr>
        <a:xfrm>
          <a:off x="2559843" y="610567"/>
          <a:ext cx="122039" cy="3556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6495"/>
              </a:lnTo>
              <a:lnTo>
                <a:pt x="122039" y="35564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2BB121-DDEE-46A8-AC09-18496F773E62}">
      <dsp:nvSpPr>
        <dsp:cNvPr id="0" name=""/>
        <dsp:cNvSpPr/>
      </dsp:nvSpPr>
      <dsp:spPr>
        <a:xfrm>
          <a:off x="2681882" y="3814092"/>
          <a:ext cx="976312" cy="7059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Thinking about Efficiency</a:t>
          </a:r>
        </a:p>
      </dsp:txBody>
      <dsp:txXfrm>
        <a:off x="2702558" y="3834768"/>
        <a:ext cx="934960" cy="664589"/>
      </dsp:txXfrm>
    </dsp:sp>
    <dsp:sp modelId="{3DB7ADFA-DCAB-4034-9F43-B860EBE864E8}">
      <dsp:nvSpPr>
        <dsp:cNvPr id="0" name=""/>
        <dsp:cNvSpPr/>
      </dsp:nvSpPr>
      <dsp:spPr>
        <a:xfrm>
          <a:off x="3963292" y="372"/>
          <a:ext cx="1220390" cy="6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Object-Oriented Programming</a:t>
          </a:r>
        </a:p>
      </dsp:txBody>
      <dsp:txXfrm>
        <a:off x="3981164" y="18244"/>
        <a:ext cx="1184646" cy="574451"/>
      </dsp:txXfrm>
    </dsp:sp>
    <dsp:sp modelId="{278D3975-9588-4A95-85BD-D062BB0AE1A4}">
      <dsp:nvSpPr>
        <dsp:cNvPr id="0" name=""/>
        <dsp:cNvSpPr/>
      </dsp:nvSpPr>
      <dsp:spPr>
        <a:xfrm>
          <a:off x="4085332" y="610567"/>
          <a:ext cx="122039" cy="457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646"/>
              </a:lnTo>
              <a:lnTo>
                <a:pt x="122039" y="4576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6085A-8F2B-4B84-887D-9DD4BEC6E4E1}">
      <dsp:nvSpPr>
        <dsp:cNvPr id="0" name=""/>
        <dsp:cNvSpPr/>
      </dsp:nvSpPr>
      <dsp:spPr>
        <a:xfrm>
          <a:off x="4207371" y="763116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Interfaces and Classes</a:t>
          </a:r>
        </a:p>
      </dsp:txBody>
      <dsp:txXfrm>
        <a:off x="4225243" y="780988"/>
        <a:ext cx="940568" cy="574451"/>
      </dsp:txXfrm>
    </dsp:sp>
    <dsp:sp modelId="{FF100697-267A-4BC5-8DA9-B1F7321DFE84}">
      <dsp:nvSpPr>
        <dsp:cNvPr id="0" name=""/>
        <dsp:cNvSpPr/>
      </dsp:nvSpPr>
      <dsp:spPr>
        <a:xfrm>
          <a:off x="4085332" y="610567"/>
          <a:ext cx="122039" cy="1220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390"/>
              </a:lnTo>
              <a:lnTo>
                <a:pt x="122039" y="1220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D5A65-BA4D-4BF4-8D0F-050F9D81FBB6}">
      <dsp:nvSpPr>
        <dsp:cNvPr id="0" name=""/>
        <dsp:cNvSpPr/>
      </dsp:nvSpPr>
      <dsp:spPr>
        <a:xfrm>
          <a:off x="4207371" y="1525860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Inheritance</a:t>
          </a:r>
        </a:p>
      </dsp:txBody>
      <dsp:txXfrm>
        <a:off x="4225243" y="1543732"/>
        <a:ext cx="940568" cy="574451"/>
      </dsp:txXfrm>
    </dsp:sp>
    <dsp:sp modelId="{6B27DFF3-3021-4E99-BF73-829A6255425D}">
      <dsp:nvSpPr>
        <dsp:cNvPr id="0" name=""/>
        <dsp:cNvSpPr/>
      </dsp:nvSpPr>
      <dsp:spPr>
        <a:xfrm>
          <a:off x="4085332" y="610567"/>
          <a:ext cx="122039" cy="1983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134"/>
              </a:lnTo>
              <a:lnTo>
                <a:pt x="122039" y="1983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17E61-7A2A-46D7-AC95-5E562286A33E}">
      <dsp:nvSpPr>
        <dsp:cNvPr id="0" name=""/>
        <dsp:cNvSpPr/>
      </dsp:nvSpPr>
      <dsp:spPr>
        <a:xfrm>
          <a:off x="4207371" y="2288604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Objects with Mutable State</a:t>
          </a:r>
        </a:p>
      </dsp:txBody>
      <dsp:txXfrm>
        <a:off x="4225243" y="2306476"/>
        <a:ext cx="940568" cy="574451"/>
      </dsp:txXfrm>
    </dsp:sp>
    <dsp:sp modelId="{E8A2D34D-9B35-4804-BD08-DC4453907292}">
      <dsp:nvSpPr>
        <dsp:cNvPr id="0" name=""/>
        <dsp:cNvSpPr/>
      </dsp:nvSpPr>
      <dsp:spPr>
        <a:xfrm>
          <a:off x="4085332" y="610567"/>
          <a:ext cx="122039" cy="274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5878"/>
              </a:lnTo>
              <a:lnTo>
                <a:pt x="122039" y="2745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67FF2-7D4F-4C45-AA7C-4EA638A9F1C5}">
      <dsp:nvSpPr>
        <dsp:cNvPr id="0" name=""/>
        <dsp:cNvSpPr/>
      </dsp:nvSpPr>
      <dsp:spPr>
        <a:xfrm>
          <a:off x="4207371" y="3051348"/>
          <a:ext cx="976312" cy="6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Efficiency, Part 2</a:t>
          </a:r>
        </a:p>
      </dsp:txBody>
      <dsp:txXfrm>
        <a:off x="4225243" y="3069220"/>
        <a:ext cx="940568" cy="574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0D25-69DA-4251-A3B1-10895C6A89D6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FC9F-E170-410D-8256-49CC570C9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AFC9F-E170-410D-8256-49CC570C9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07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2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we'll do some examples of functions on binary trees.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78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just fill in the answer to each question.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59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</a:t>
            </a:r>
            <a:r>
              <a:rPr lang="en-US" baseline="0" dirty="0"/>
              <a:t> </a:t>
            </a:r>
            <a:r>
              <a:rPr lang="en-US" b="1" baseline="0" dirty="0"/>
              <a:t>leaf-min</a:t>
            </a:r>
            <a:r>
              <a:rPr lang="en-US" baseline="0" dirty="0"/>
              <a:t> is similar.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56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5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2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2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66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70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6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93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726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96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8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89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19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9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329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88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997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649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833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537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2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2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6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6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3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6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9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8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5.1</a:t>
            </a:r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84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template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tree-fn : Tree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(...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 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10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793067" y="1066800"/>
            <a:ext cx="4360333" cy="1936044"/>
            <a:chOff x="3793067" y="1066800"/>
            <a:chExt cx="4360333" cy="1936044"/>
          </a:xfrm>
        </p:grpSpPr>
        <p:sp>
          <p:nvSpPr>
            <p:cNvPr id="8" name="Freeform 7"/>
            <p:cNvSpPr/>
            <p:nvPr/>
          </p:nvSpPr>
          <p:spPr>
            <a:xfrm>
              <a:off x="3793067" y="1275644"/>
              <a:ext cx="2133600" cy="1727200"/>
            </a:xfrm>
            <a:custGeom>
              <a:avLst/>
              <a:gdLst>
                <a:gd name="connsiteX0" fmla="*/ 2133600 w 2133600"/>
                <a:gd name="connsiteY0" fmla="*/ 237067 h 1727200"/>
                <a:gd name="connsiteX1" fmla="*/ 1004711 w 2133600"/>
                <a:gd name="connsiteY1" fmla="*/ 248356 h 1727200"/>
                <a:gd name="connsiteX2" fmla="*/ 0 w 2133600"/>
                <a:gd name="connsiteY2" fmla="*/ 1727200 h 172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33600" h="1727200">
                  <a:moveTo>
                    <a:pt x="2133600" y="237067"/>
                  </a:moveTo>
                  <a:cubicBezTo>
                    <a:pt x="1746955" y="118533"/>
                    <a:pt x="1360311" y="0"/>
                    <a:pt x="1004711" y="248356"/>
                  </a:cubicBezTo>
                  <a:cubicBezTo>
                    <a:pt x="649111" y="496712"/>
                    <a:pt x="156163" y="1493896"/>
                    <a:pt x="0" y="172720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943600" y="1066800"/>
              <a:ext cx="2209800" cy="914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What’s the answer for a leaf?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16370" y="3793067"/>
            <a:ext cx="5117630" cy="2379133"/>
            <a:chOff x="216370" y="3793067"/>
            <a:chExt cx="5117630" cy="2379133"/>
          </a:xfrm>
        </p:grpSpPr>
        <p:sp>
          <p:nvSpPr>
            <p:cNvPr id="10" name="Rectangle 9"/>
            <p:cNvSpPr/>
            <p:nvPr/>
          </p:nvSpPr>
          <p:spPr>
            <a:xfrm>
              <a:off x="1676400" y="5257800"/>
              <a:ext cx="3657600" cy="914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If you knew the answers for the 2 sons, how could you find the answer for the whole tree?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16370" y="3793067"/>
              <a:ext cx="2391363" cy="2227674"/>
            </a:xfrm>
            <a:custGeom>
              <a:avLst/>
              <a:gdLst>
                <a:gd name="connsiteX0" fmla="*/ 1454386 w 2391363"/>
                <a:gd name="connsiteY0" fmla="*/ 1919111 h 2227674"/>
                <a:gd name="connsiteX1" fmla="*/ 156163 w 2391363"/>
                <a:gd name="connsiteY1" fmla="*/ 1907822 h 2227674"/>
                <a:gd name="connsiteX2" fmla="*/ 2391363 w 2391363"/>
                <a:gd name="connsiteY2" fmla="*/ 0 h 222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91363" h="2227674">
                  <a:moveTo>
                    <a:pt x="1454386" y="1919111"/>
                  </a:moveTo>
                  <a:cubicBezTo>
                    <a:pt x="727193" y="2073392"/>
                    <a:pt x="0" y="2227674"/>
                    <a:pt x="156163" y="1907822"/>
                  </a:cubicBezTo>
                  <a:cubicBezTo>
                    <a:pt x="312326" y="1587970"/>
                    <a:pt x="1351844" y="793985"/>
                    <a:pt x="2391363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4"/>
          <p:cNvSpPr/>
          <p:nvPr/>
        </p:nvSpPr>
        <p:spPr>
          <a:xfrm>
            <a:off x="5924282" y="4906904"/>
            <a:ext cx="3124200" cy="1449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And here are the template questions.  When we write a function using the template, we fill in the template with the answers to these questions.</a:t>
            </a:r>
          </a:p>
        </p:txBody>
      </p:sp>
    </p:spTree>
    <p:extLst>
      <p:ext uri="{BB962C8B-B14F-4D97-AF65-F5344CB8AC3E}">
        <p14:creationId xmlns:p14="http://schemas.microsoft.com/office/powerpoint/2010/main" val="141797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leaf-sum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Tree -&gt; Number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(leaf-datum t)]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+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11</a:t>
            </a:fld>
            <a:endParaRPr lang="en-US"/>
          </a:p>
        </p:txBody>
      </p:sp>
      <p:grpSp>
        <p:nvGrpSpPr>
          <p:cNvPr id="4" name="Group 8"/>
          <p:cNvGrpSpPr/>
          <p:nvPr/>
        </p:nvGrpSpPr>
        <p:grpSpPr>
          <a:xfrm>
            <a:off x="3793067" y="1066800"/>
            <a:ext cx="4360333" cy="1936044"/>
            <a:chOff x="3793067" y="1066800"/>
            <a:chExt cx="4360333" cy="1936044"/>
          </a:xfrm>
        </p:grpSpPr>
        <p:sp>
          <p:nvSpPr>
            <p:cNvPr id="8" name="Freeform 7"/>
            <p:cNvSpPr/>
            <p:nvPr/>
          </p:nvSpPr>
          <p:spPr>
            <a:xfrm>
              <a:off x="3793067" y="1275644"/>
              <a:ext cx="2133600" cy="1727200"/>
            </a:xfrm>
            <a:custGeom>
              <a:avLst/>
              <a:gdLst>
                <a:gd name="connsiteX0" fmla="*/ 2133600 w 2133600"/>
                <a:gd name="connsiteY0" fmla="*/ 237067 h 1727200"/>
                <a:gd name="connsiteX1" fmla="*/ 1004711 w 2133600"/>
                <a:gd name="connsiteY1" fmla="*/ 248356 h 1727200"/>
                <a:gd name="connsiteX2" fmla="*/ 0 w 2133600"/>
                <a:gd name="connsiteY2" fmla="*/ 1727200 h 172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33600" h="1727200">
                  <a:moveTo>
                    <a:pt x="2133600" y="237067"/>
                  </a:moveTo>
                  <a:cubicBezTo>
                    <a:pt x="1746955" y="118533"/>
                    <a:pt x="1360311" y="0"/>
                    <a:pt x="1004711" y="248356"/>
                  </a:cubicBezTo>
                  <a:cubicBezTo>
                    <a:pt x="649111" y="496712"/>
                    <a:pt x="156163" y="1493896"/>
                    <a:pt x="0" y="172720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943600" y="1066800"/>
              <a:ext cx="2209800" cy="914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What’s the answer for a leaf?</a:t>
              </a:r>
            </a:p>
          </p:txBody>
        </p:sp>
      </p:grpSp>
      <p:grpSp>
        <p:nvGrpSpPr>
          <p:cNvPr id="5" name="Group 16"/>
          <p:cNvGrpSpPr/>
          <p:nvPr/>
        </p:nvGrpSpPr>
        <p:grpSpPr>
          <a:xfrm>
            <a:off x="244592" y="3733799"/>
            <a:ext cx="5089408" cy="2438401"/>
            <a:chOff x="244592" y="3733799"/>
            <a:chExt cx="5089408" cy="2438401"/>
          </a:xfrm>
        </p:grpSpPr>
        <p:sp>
          <p:nvSpPr>
            <p:cNvPr id="10" name="Rectangle 9"/>
            <p:cNvSpPr/>
            <p:nvPr/>
          </p:nvSpPr>
          <p:spPr>
            <a:xfrm>
              <a:off x="1676400" y="5257800"/>
              <a:ext cx="3657600" cy="914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If you knew the answers for the 2 sons, how could you find the answer for the whole tree?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44592" y="3733799"/>
              <a:ext cx="2193808" cy="2296819"/>
            </a:xfrm>
            <a:custGeom>
              <a:avLst/>
              <a:gdLst>
                <a:gd name="connsiteX0" fmla="*/ 1454386 w 2391363"/>
                <a:gd name="connsiteY0" fmla="*/ 1919111 h 2227674"/>
                <a:gd name="connsiteX1" fmla="*/ 156163 w 2391363"/>
                <a:gd name="connsiteY1" fmla="*/ 1907822 h 2227674"/>
                <a:gd name="connsiteX2" fmla="*/ 2391363 w 2391363"/>
                <a:gd name="connsiteY2" fmla="*/ 0 h 2227674"/>
                <a:gd name="connsiteX0" fmla="*/ 1426164 w 2193808"/>
                <a:gd name="connsiteY0" fmla="*/ 1978378 h 2296819"/>
                <a:gd name="connsiteX1" fmla="*/ 127941 w 2193808"/>
                <a:gd name="connsiteY1" fmla="*/ 1967089 h 2296819"/>
                <a:gd name="connsiteX2" fmla="*/ 2193808 w 2193808"/>
                <a:gd name="connsiteY2" fmla="*/ 0 h 22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3808" h="2296819">
                  <a:moveTo>
                    <a:pt x="1426164" y="1978378"/>
                  </a:moveTo>
                  <a:cubicBezTo>
                    <a:pt x="698971" y="2132659"/>
                    <a:pt x="0" y="2296819"/>
                    <a:pt x="127941" y="1967089"/>
                  </a:cubicBezTo>
                  <a:cubicBezTo>
                    <a:pt x="255882" y="1637359"/>
                    <a:pt x="1154289" y="793985"/>
                    <a:pt x="2193808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244592" y="169756"/>
            <a:ext cx="2590800" cy="1302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Let’s see how the template questions help us define some functions that observe binary trees.</a:t>
            </a:r>
          </a:p>
        </p:txBody>
      </p:sp>
    </p:spTree>
    <p:extLst>
      <p:ext uri="{BB962C8B-B14F-4D97-AF65-F5344CB8AC3E}">
        <p14:creationId xmlns:p14="http://schemas.microsoft.com/office/powerpoint/2010/main" val="101819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leaf-max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leaf-max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Tree -&gt; Number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leaf-max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(leaf-datum t)]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max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leaf-max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leaf-max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12</a:t>
            </a:fld>
            <a:endParaRPr lang="en-US"/>
          </a:p>
        </p:txBody>
      </p:sp>
      <p:grpSp>
        <p:nvGrpSpPr>
          <p:cNvPr id="4" name="Group 8"/>
          <p:cNvGrpSpPr/>
          <p:nvPr/>
        </p:nvGrpSpPr>
        <p:grpSpPr>
          <a:xfrm>
            <a:off x="3793067" y="1066800"/>
            <a:ext cx="4360333" cy="1936044"/>
            <a:chOff x="3793067" y="1066800"/>
            <a:chExt cx="4360333" cy="1936044"/>
          </a:xfrm>
        </p:grpSpPr>
        <p:sp>
          <p:nvSpPr>
            <p:cNvPr id="7" name="Rectangle 6"/>
            <p:cNvSpPr/>
            <p:nvPr/>
          </p:nvSpPr>
          <p:spPr>
            <a:xfrm>
              <a:off x="5943600" y="1066800"/>
              <a:ext cx="2209800" cy="914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What’s the answer for a leaf?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3793067" y="1275644"/>
              <a:ext cx="2133600" cy="1727200"/>
            </a:xfrm>
            <a:custGeom>
              <a:avLst/>
              <a:gdLst>
                <a:gd name="connsiteX0" fmla="*/ 2133600 w 2133600"/>
                <a:gd name="connsiteY0" fmla="*/ 237067 h 1727200"/>
                <a:gd name="connsiteX1" fmla="*/ 1004711 w 2133600"/>
                <a:gd name="connsiteY1" fmla="*/ 248356 h 1727200"/>
                <a:gd name="connsiteX2" fmla="*/ 0 w 2133600"/>
                <a:gd name="connsiteY2" fmla="*/ 1727200 h 172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33600" h="1727200">
                  <a:moveTo>
                    <a:pt x="2133600" y="237067"/>
                  </a:moveTo>
                  <a:cubicBezTo>
                    <a:pt x="1746955" y="118533"/>
                    <a:pt x="1360311" y="0"/>
                    <a:pt x="1004711" y="248356"/>
                  </a:cubicBezTo>
                  <a:cubicBezTo>
                    <a:pt x="649111" y="496712"/>
                    <a:pt x="156163" y="1493896"/>
                    <a:pt x="0" y="172720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>
            <a:off x="216370" y="3793067"/>
            <a:ext cx="5117630" cy="2379133"/>
            <a:chOff x="216370" y="3793067"/>
            <a:chExt cx="5117630" cy="2379133"/>
          </a:xfrm>
        </p:grpSpPr>
        <p:sp>
          <p:nvSpPr>
            <p:cNvPr id="10" name="Rectangle 9"/>
            <p:cNvSpPr/>
            <p:nvPr/>
          </p:nvSpPr>
          <p:spPr>
            <a:xfrm>
              <a:off x="1676400" y="5257800"/>
              <a:ext cx="3657600" cy="914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If you knew the answers for the 2 sons, how could you find the answer for the whole tree?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16370" y="3793067"/>
              <a:ext cx="2391363" cy="2227674"/>
            </a:xfrm>
            <a:custGeom>
              <a:avLst/>
              <a:gdLst>
                <a:gd name="connsiteX0" fmla="*/ 1454386 w 2391363"/>
                <a:gd name="connsiteY0" fmla="*/ 1919111 h 2227674"/>
                <a:gd name="connsiteX1" fmla="*/ 156163 w 2391363"/>
                <a:gd name="connsiteY1" fmla="*/ 1907822 h 2227674"/>
                <a:gd name="connsiteX2" fmla="*/ 2391363 w 2391363"/>
                <a:gd name="connsiteY2" fmla="*/ 0 h 222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91363" h="2227674">
                  <a:moveTo>
                    <a:pt x="1454386" y="1919111"/>
                  </a:moveTo>
                  <a:cubicBezTo>
                    <a:pt x="727193" y="2073392"/>
                    <a:pt x="0" y="2227674"/>
                    <a:pt x="156163" y="1907822"/>
                  </a:cubicBezTo>
                  <a:cubicBezTo>
                    <a:pt x="312326" y="1587970"/>
                    <a:pt x="1351844" y="793985"/>
                    <a:pt x="2391363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4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leaf-min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leaf-min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Tree -&gt; Number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leaf-min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(leaf-datum t)]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min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leaf-min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leaf-min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13</a:t>
            </a:fld>
            <a:endParaRPr lang="en-US"/>
          </a:p>
        </p:txBody>
      </p:sp>
      <p:grpSp>
        <p:nvGrpSpPr>
          <p:cNvPr id="4" name="Group 8"/>
          <p:cNvGrpSpPr/>
          <p:nvPr/>
        </p:nvGrpSpPr>
        <p:grpSpPr>
          <a:xfrm>
            <a:off x="3793067" y="1066800"/>
            <a:ext cx="4360333" cy="1936044"/>
            <a:chOff x="3793067" y="1066800"/>
            <a:chExt cx="4360333" cy="1936044"/>
          </a:xfrm>
        </p:grpSpPr>
        <p:sp>
          <p:nvSpPr>
            <p:cNvPr id="7" name="Rectangle 6"/>
            <p:cNvSpPr/>
            <p:nvPr/>
          </p:nvSpPr>
          <p:spPr>
            <a:xfrm>
              <a:off x="5943600" y="1066800"/>
              <a:ext cx="2209800" cy="914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What’s the answer for a leaf?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3793067" y="1275644"/>
              <a:ext cx="2133600" cy="1727200"/>
            </a:xfrm>
            <a:custGeom>
              <a:avLst/>
              <a:gdLst>
                <a:gd name="connsiteX0" fmla="*/ 2133600 w 2133600"/>
                <a:gd name="connsiteY0" fmla="*/ 237067 h 1727200"/>
                <a:gd name="connsiteX1" fmla="*/ 1004711 w 2133600"/>
                <a:gd name="connsiteY1" fmla="*/ 248356 h 1727200"/>
                <a:gd name="connsiteX2" fmla="*/ 0 w 2133600"/>
                <a:gd name="connsiteY2" fmla="*/ 1727200 h 172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33600" h="1727200">
                  <a:moveTo>
                    <a:pt x="2133600" y="237067"/>
                  </a:moveTo>
                  <a:cubicBezTo>
                    <a:pt x="1746955" y="118533"/>
                    <a:pt x="1360311" y="0"/>
                    <a:pt x="1004711" y="248356"/>
                  </a:cubicBezTo>
                  <a:cubicBezTo>
                    <a:pt x="649111" y="496712"/>
                    <a:pt x="156163" y="1493896"/>
                    <a:pt x="0" y="172720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6"/>
          <p:cNvGrpSpPr/>
          <p:nvPr/>
        </p:nvGrpSpPr>
        <p:grpSpPr>
          <a:xfrm>
            <a:off x="216370" y="3793067"/>
            <a:ext cx="5117630" cy="2379133"/>
            <a:chOff x="216370" y="3793067"/>
            <a:chExt cx="5117630" cy="2379133"/>
          </a:xfrm>
        </p:grpSpPr>
        <p:sp>
          <p:nvSpPr>
            <p:cNvPr id="10" name="Rectangle 9"/>
            <p:cNvSpPr/>
            <p:nvPr/>
          </p:nvSpPr>
          <p:spPr>
            <a:xfrm>
              <a:off x="1676400" y="5257800"/>
              <a:ext cx="3657600" cy="914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If you knew the answers for the 2 sons, how could you find the answer for the whole tree?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16370" y="3793067"/>
              <a:ext cx="2391363" cy="2227674"/>
            </a:xfrm>
            <a:custGeom>
              <a:avLst/>
              <a:gdLst>
                <a:gd name="connsiteX0" fmla="*/ 1454386 w 2391363"/>
                <a:gd name="connsiteY0" fmla="*/ 1919111 h 2227674"/>
                <a:gd name="connsiteX1" fmla="*/ 156163 w 2391363"/>
                <a:gd name="connsiteY1" fmla="*/ 1907822 h 2227674"/>
                <a:gd name="connsiteX2" fmla="*/ 2391363 w 2391363"/>
                <a:gd name="connsiteY2" fmla="*/ 0 h 222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91363" h="2227674">
                  <a:moveTo>
                    <a:pt x="1454386" y="1919111"/>
                  </a:moveTo>
                  <a:cubicBezTo>
                    <a:pt x="727193" y="2073392"/>
                    <a:pt x="0" y="2227674"/>
                    <a:pt x="156163" y="1907822"/>
                  </a:cubicBezTo>
                  <a:cubicBezTo>
                    <a:pt x="312326" y="1587970"/>
                    <a:pt x="1351844" y="793985"/>
                    <a:pt x="2391363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160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Write a data definition for tree-structured information</a:t>
            </a:r>
          </a:p>
          <a:p>
            <a:pPr lvl="1"/>
            <a:r>
              <a:rPr lang="en-US" dirty="0"/>
              <a:t>Write a template for tree-structured information</a:t>
            </a:r>
          </a:p>
          <a:p>
            <a:pPr lvl="1"/>
            <a:r>
              <a:rPr lang="en-US" dirty="0"/>
              <a:t>Write functions that manipulate that data, using the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68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05-1-trees.rkt 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5.1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5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05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13696902"/>
              </p:ext>
            </p:extLst>
          </p:nvPr>
        </p:nvGraphicFramePr>
        <p:xfrm>
          <a:off x="1524000" y="1727994"/>
          <a:ext cx="6096000" cy="4520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337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this module we will learn about a number of topics having to do with trees and their representation.</a:t>
            </a:r>
          </a:p>
          <a:p>
            <a:r>
              <a:rPr lang="en-US" dirty="0"/>
              <a:t>We will learn about</a:t>
            </a:r>
          </a:p>
          <a:p>
            <a:pPr lvl="1"/>
            <a:r>
              <a:rPr lang="en-US" dirty="0"/>
              <a:t>branching structures, such as trees</a:t>
            </a:r>
          </a:p>
          <a:p>
            <a:pPr lvl="1"/>
            <a:r>
              <a:rPr lang="en-US" dirty="0"/>
              <a:t>mutually recursive data definitions</a:t>
            </a:r>
          </a:p>
          <a:p>
            <a:pPr lvl="1"/>
            <a:r>
              <a:rPr lang="en-US" dirty="0"/>
              <a:t>S-expressions</a:t>
            </a:r>
          </a:p>
          <a:p>
            <a:pPr lvl="1"/>
            <a:r>
              <a:rPr lang="en-US" dirty="0"/>
              <a:t>How to represent trees and related structures in Java</a:t>
            </a:r>
          </a:p>
          <a:p>
            <a:pPr lvl="1"/>
            <a:r>
              <a:rPr lang="en-US" dirty="0"/>
              <a:t>What makes the observer template work in general.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2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examples of information have a natural structure which is not a sequence, but is rather a tree, which you should have learned about in your data structures course.</a:t>
            </a:r>
          </a:p>
          <a:p>
            <a:r>
              <a:rPr lang="en-US" dirty="0"/>
              <a:t>In this lesson, we'll study how to apply the Design Recipe to trees.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Write a data definition for tree-structured information</a:t>
            </a:r>
          </a:p>
          <a:p>
            <a:pPr lvl="1"/>
            <a:r>
              <a:rPr lang="en-US" dirty="0"/>
              <a:t>Write functions that manipulate that data, using the observer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8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Trees: Data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;; A Binary Tree is represented as a </a:t>
            </a:r>
            <a:r>
              <a:rPr lang="en-US" dirty="0" err="1"/>
              <a:t>BinTree</a:t>
            </a:r>
            <a:r>
              <a:rPr lang="en-US" dirty="0"/>
              <a:t>, which is either:</a:t>
            </a:r>
          </a:p>
          <a:p>
            <a:r>
              <a:rPr lang="en-US" dirty="0"/>
              <a:t>;; (make-leaf datum)</a:t>
            </a:r>
          </a:p>
          <a:p>
            <a:r>
              <a:rPr lang="en-US" dirty="0"/>
              <a:t>;; (make-node </a:t>
            </a:r>
            <a:r>
              <a:rPr lang="en-US" dirty="0" err="1"/>
              <a:t>lson</a:t>
            </a:r>
            <a:r>
              <a:rPr lang="en-US" dirty="0"/>
              <a:t> </a:t>
            </a:r>
            <a:r>
              <a:rPr lang="en-US" dirty="0" err="1"/>
              <a:t>rson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;; INTERPRETATON:</a:t>
            </a:r>
          </a:p>
          <a:p>
            <a:r>
              <a:rPr lang="en-US" dirty="0"/>
              <a:t>;; datum      : Real       some real data</a:t>
            </a:r>
          </a:p>
          <a:p>
            <a:r>
              <a:rPr lang="en-US" dirty="0"/>
              <a:t>;; </a:t>
            </a:r>
            <a:r>
              <a:rPr lang="en-US" dirty="0" err="1"/>
              <a:t>lson</a:t>
            </a:r>
            <a:r>
              <a:rPr lang="en-US" dirty="0"/>
              <a:t>, </a:t>
            </a:r>
            <a:r>
              <a:rPr lang="en-US" dirty="0" err="1"/>
              <a:t>rson</a:t>
            </a:r>
            <a:r>
              <a:rPr lang="en-US" dirty="0"/>
              <a:t> : </a:t>
            </a:r>
            <a:r>
              <a:rPr lang="en-US" dirty="0" err="1"/>
              <a:t>BinTree</a:t>
            </a:r>
            <a:r>
              <a:rPr lang="en-US" dirty="0"/>
              <a:t>    the left and right sons of this node</a:t>
            </a:r>
          </a:p>
          <a:p>
            <a:endParaRPr lang="en-US" dirty="0"/>
          </a:p>
          <a:p>
            <a:r>
              <a:rPr lang="en-US" dirty="0"/>
              <a:t>;; IMPLEMENTATION:</a:t>
            </a:r>
          </a:p>
          <a:p>
            <a:r>
              <a:rPr lang="en-US" dirty="0"/>
              <a:t>(define-struct leaf (datum))</a:t>
            </a:r>
          </a:p>
          <a:p>
            <a:r>
              <a:rPr lang="en-US" dirty="0"/>
              <a:t>(define-struct node (</a:t>
            </a:r>
            <a:r>
              <a:rPr lang="en-US" dirty="0" err="1"/>
              <a:t>lson</a:t>
            </a:r>
            <a:r>
              <a:rPr lang="en-US" dirty="0"/>
              <a:t> </a:t>
            </a:r>
            <a:r>
              <a:rPr lang="en-US" dirty="0" err="1"/>
              <a:t>rson</a:t>
            </a:r>
            <a:r>
              <a:rPr lang="en-US" dirty="0"/>
              <a:t>))</a:t>
            </a:r>
          </a:p>
          <a:p>
            <a:endParaRPr lang="en-US" dirty="0"/>
          </a:p>
          <a:p>
            <a:r>
              <a:rPr lang="en-US" dirty="0"/>
              <a:t>;; CONSTRUCTOR TEMPLATES:</a:t>
            </a:r>
          </a:p>
          <a:p>
            <a:r>
              <a:rPr lang="en-US" dirty="0"/>
              <a:t>;; -- (make-leaf Number)</a:t>
            </a:r>
          </a:p>
          <a:p>
            <a:r>
              <a:rPr lang="en-US" dirty="0"/>
              <a:t>;; -- (make-node </a:t>
            </a:r>
            <a:r>
              <a:rPr lang="en-US" dirty="0" err="1"/>
              <a:t>BinTree</a:t>
            </a:r>
            <a:r>
              <a:rPr lang="en-US" dirty="0"/>
              <a:t> </a:t>
            </a:r>
            <a:r>
              <a:rPr lang="en-US" dirty="0" err="1"/>
              <a:t>BinTree</a:t>
            </a:r>
            <a:r>
              <a:rPr lang="en-US" dirty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57800" y="5756831"/>
            <a:ext cx="358444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Observer Template to follow...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5257800" y="3879510"/>
            <a:ext cx="3584448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There are many ways to define binary trees. We choose this one because it is clear and simple. </a:t>
            </a:r>
          </a:p>
        </p:txBody>
      </p:sp>
    </p:spTree>
    <p:extLst>
      <p:ext uri="{BB962C8B-B14F-4D97-AF65-F5344CB8AC3E}">
        <p14:creationId xmlns:p14="http://schemas.microsoft.com/office/powerpoint/2010/main" val="396806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definition is self-referential (recursive)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BinTree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(make-leaf Number)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-- (make-node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BinTree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BinTree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7</a:t>
            </a:fld>
            <a:endParaRPr lang="en-US"/>
          </a:p>
        </p:txBody>
      </p:sp>
      <p:sp>
        <p:nvSpPr>
          <p:cNvPr id="4" name="Bent Arrow 3"/>
          <p:cNvSpPr/>
          <p:nvPr/>
        </p:nvSpPr>
        <p:spPr>
          <a:xfrm flipH="1">
            <a:off x="3505200" y="1582942"/>
            <a:ext cx="2133600" cy="1249680"/>
          </a:xfrm>
          <a:prstGeom prst="bentArrow">
            <a:avLst/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flipH="1">
            <a:off x="5638800" y="1550285"/>
            <a:ext cx="1752600" cy="1249680"/>
          </a:xfrm>
          <a:prstGeom prst="bentArrow">
            <a:avLst>
              <a:gd name="adj1" fmla="val 22845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03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Observer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tree-fn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???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[(leaf? t) (... (leaf-datum t))]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(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(node-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rson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t)))]))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8</a:t>
            </a:fld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2819400" y="2514600"/>
            <a:ext cx="484632" cy="1359408"/>
          </a:xfrm>
          <a:prstGeom prst="upArrow">
            <a:avLst/>
          </a:prstGeom>
          <a:solidFill>
            <a:srgbClr val="4F81BD">
              <a:alpha val="2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3276600" y="2514600"/>
            <a:ext cx="484632" cy="1740408"/>
          </a:xfrm>
          <a:prstGeom prst="upArrow">
            <a:avLst/>
          </a:prstGeom>
          <a:solidFill>
            <a:schemeClr val="accent1">
              <a:alpha val="2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61232" y="4724400"/>
            <a:ext cx="5154168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Self-reference in the data definition leads to self-reference in the template;</a:t>
            </a:r>
          </a:p>
          <a:p>
            <a:r>
              <a:rPr lang="en-US" sz="2400" i="1" dirty="0">
                <a:solidFill>
                  <a:srgbClr val="FF0000"/>
                </a:solidFill>
              </a:rPr>
              <a:t>Self-reference in the template leads to self-reference in the code.</a:t>
            </a:r>
          </a:p>
        </p:txBody>
      </p:sp>
      <p:sp>
        <p:nvSpPr>
          <p:cNvPr id="8" name="Rectangle 7"/>
          <p:cNvSpPr/>
          <p:nvPr/>
        </p:nvSpPr>
        <p:spPr>
          <a:xfrm>
            <a:off x="5562600" y="1066800"/>
            <a:ext cx="3505200" cy="1828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Here's the template for this data definition.  Observe that we have two self-references in the template, corresponding to the two self-references in the data definition.</a:t>
            </a:r>
          </a:p>
        </p:txBody>
      </p:sp>
    </p:spTree>
    <p:extLst>
      <p:ext uri="{BB962C8B-B14F-4D97-AF65-F5344CB8AC3E}">
        <p14:creationId xmlns:p14="http://schemas.microsoft.com/office/powerpoint/2010/main" val="339277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/>
              <a:t>Remember: The Shape of the Program Follows the Shape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295400" y="4648200"/>
            <a:ext cx="22098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Data Hierarchy (a </a:t>
            </a:r>
            <a:r>
              <a:rPr lang="en-US" b="1" dirty="0" err="1"/>
              <a:t>BinTree</a:t>
            </a:r>
            <a:r>
              <a:rPr lang="en-US" dirty="0"/>
              <a:t> is either leaf data or has two components which are </a:t>
            </a:r>
            <a:r>
              <a:rPr lang="en-US" b="1" dirty="0" err="1"/>
              <a:t>BinTrees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 flipH="1">
            <a:off x="5225315" y="4966078"/>
            <a:ext cx="20574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Call Tree (</a:t>
            </a:r>
            <a:r>
              <a:rPr lang="en-US" b="1" dirty="0"/>
              <a:t>tree-</a:t>
            </a:r>
            <a:r>
              <a:rPr lang="en-US" b="1" dirty="0" err="1"/>
              <a:t>fn</a:t>
            </a:r>
            <a:r>
              <a:rPr lang="en-US" b="1" dirty="0"/>
              <a:t> </a:t>
            </a:r>
            <a:r>
              <a:rPr lang="en-US" dirty="0"/>
              <a:t>either calls a function on the leaf data, or it</a:t>
            </a:r>
            <a:r>
              <a:rPr lang="en-US" b="1" dirty="0"/>
              <a:t> </a:t>
            </a:r>
            <a:r>
              <a:rPr lang="en-US" dirty="0"/>
              <a:t>calls itself twice.)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33964" y="1880025"/>
            <a:ext cx="3776069" cy="2628696"/>
            <a:chOff x="633964" y="1880025"/>
            <a:chExt cx="3776069" cy="2628696"/>
          </a:xfrm>
        </p:grpSpPr>
        <p:sp>
          <p:nvSpPr>
            <p:cNvPr id="9" name="Arc 8"/>
            <p:cNvSpPr/>
            <p:nvPr/>
          </p:nvSpPr>
          <p:spPr>
            <a:xfrm rot="8189719">
              <a:off x="2154808" y="1880025"/>
              <a:ext cx="1954498" cy="1878750"/>
            </a:xfrm>
            <a:prstGeom prst="arc">
              <a:avLst>
                <a:gd name="adj1" fmla="val 4110541"/>
                <a:gd name="adj2" fmla="val 1237007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562183" y="2628660"/>
              <a:ext cx="18478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is-component-of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357865" y="2421200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BinTree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33964" y="3746721"/>
              <a:ext cx="1231267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leaf data</a:t>
              </a:r>
            </a:p>
          </p:txBody>
        </p:sp>
        <p:cxnSp>
          <p:nvCxnSpPr>
            <p:cNvPr id="12" name="Straight Arrow Connector 11"/>
            <p:cNvCxnSpPr>
              <a:stCxn id="26" idx="0"/>
            </p:cNvCxnSpPr>
            <p:nvPr/>
          </p:nvCxnSpPr>
          <p:spPr>
            <a:xfrm flipV="1">
              <a:off x="1249598" y="3199126"/>
              <a:ext cx="444184" cy="54759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Arc 4"/>
            <p:cNvSpPr/>
            <p:nvPr/>
          </p:nvSpPr>
          <p:spPr>
            <a:xfrm rot="7864736">
              <a:off x="1467090" y="2588357"/>
              <a:ext cx="914400" cy="9144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Arc 32"/>
            <p:cNvSpPr/>
            <p:nvPr/>
          </p:nvSpPr>
          <p:spPr>
            <a:xfrm rot="8092935">
              <a:off x="2327214" y="2041014"/>
              <a:ext cx="1625114" cy="1562132"/>
            </a:xfrm>
            <a:prstGeom prst="arc">
              <a:avLst>
                <a:gd name="adj1" fmla="val 4507461"/>
                <a:gd name="adj2" fmla="val 1128072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764486" y="1880025"/>
            <a:ext cx="3475342" cy="2628696"/>
            <a:chOff x="633964" y="1880025"/>
            <a:chExt cx="3475342" cy="2628696"/>
          </a:xfrm>
        </p:grpSpPr>
        <p:sp>
          <p:nvSpPr>
            <p:cNvPr id="35" name="Arc 34"/>
            <p:cNvSpPr/>
            <p:nvPr/>
          </p:nvSpPr>
          <p:spPr>
            <a:xfrm rot="8189719">
              <a:off x="2154808" y="1880025"/>
              <a:ext cx="1954498" cy="1878750"/>
            </a:xfrm>
            <a:prstGeom prst="arc">
              <a:avLst>
                <a:gd name="adj1" fmla="val 4110541"/>
                <a:gd name="adj2" fmla="val 1237007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849455" y="2588376"/>
              <a:ext cx="5900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calls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357865" y="2421200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tree-</a:t>
              </a:r>
              <a:r>
                <a:rPr lang="en-US" dirty="0" err="1"/>
                <a:t>fn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33964" y="3746721"/>
              <a:ext cx="1231267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leaf data function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>
            <a:xfrm flipV="1">
              <a:off x="1249598" y="3199126"/>
              <a:ext cx="444184" cy="54759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Arc 43"/>
            <p:cNvSpPr/>
            <p:nvPr/>
          </p:nvSpPr>
          <p:spPr>
            <a:xfrm rot="7864736">
              <a:off x="1467090" y="2588357"/>
              <a:ext cx="914400" cy="9144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c 44"/>
            <p:cNvSpPr/>
            <p:nvPr/>
          </p:nvSpPr>
          <p:spPr>
            <a:xfrm rot="8092935">
              <a:off x="2327214" y="2041014"/>
              <a:ext cx="1625114" cy="1562132"/>
            </a:xfrm>
            <a:prstGeom prst="arc">
              <a:avLst>
                <a:gd name="adj1" fmla="val 4507461"/>
                <a:gd name="adj2" fmla="val 1128072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937277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4943e11653bfe799f564f7ca772caa6e14ec9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solidFill>
          <a:schemeClr val="accent1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Words>948</Words>
  <Application>Microsoft Office PowerPoint</Application>
  <PresentationFormat>On-screen Show (4:3)</PresentationFormat>
  <Paragraphs>153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Consolas</vt:lpstr>
      <vt:lpstr>Courier New</vt:lpstr>
      <vt:lpstr>Helvetica Neue</vt:lpstr>
      <vt:lpstr>1_Office Theme</vt:lpstr>
      <vt:lpstr>2_Office Theme</vt:lpstr>
      <vt:lpstr>Trees</vt:lpstr>
      <vt:lpstr>Module 05</vt:lpstr>
      <vt:lpstr>Module Introduction</vt:lpstr>
      <vt:lpstr>Lesson Introduction</vt:lpstr>
      <vt:lpstr>Learning Objectives</vt:lpstr>
      <vt:lpstr>Binary Trees: Data Definition</vt:lpstr>
      <vt:lpstr>This definition is self-referential (recursive)</vt:lpstr>
      <vt:lpstr>Observer Template</vt:lpstr>
      <vt:lpstr>Remember: The Shape of the Program Follows the Shape of the Data</vt:lpstr>
      <vt:lpstr>The template questions</vt:lpstr>
      <vt:lpstr>leaf-sum</vt:lpstr>
      <vt:lpstr>leaf-max</vt:lpstr>
      <vt:lpstr>leaf-min</vt:lpstr>
      <vt:lpstr>Summary</vt:lpstr>
      <vt:lpstr>Next Steps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vs. Structures</dc:title>
  <dc:creator>Mitch</dc:creator>
  <cp:lastModifiedBy>Mitchell Wand</cp:lastModifiedBy>
  <cp:revision>67</cp:revision>
  <dcterms:created xsi:type="dcterms:W3CDTF">2012-09-27T03:54:02Z</dcterms:created>
  <dcterms:modified xsi:type="dcterms:W3CDTF">2017-10-12T21:09:43Z</dcterms:modified>
</cp:coreProperties>
</file>